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4"/>
    <p:sldMasterId id="2147483897" r:id="rId5"/>
    <p:sldMasterId id="2147483857" r:id="rId6"/>
  </p:sldMasterIdLst>
  <p:notesMasterIdLst>
    <p:notesMasterId r:id="rId13"/>
  </p:notesMasterIdLst>
  <p:handoutMasterIdLst>
    <p:handoutMasterId r:id="rId14"/>
  </p:handoutMasterIdLst>
  <p:sldIdLst>
    <p:sldId id="275" r:id="rId7"/>
    <p:sldId id="325" r:id="rId8"/>
    <p:sldId id="331" r:id="rId9"/>
    <p:sldId id="332" r:id="rId10"/>
    <p:sldId id="323" r:id="rId11"/>
    <p:sldId id="324" r:id="rId12"/>
  </p:sldIdLst>
  <p:sldSz cx="13439775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6" userDrawn="1">
          <p15:clr>
            <a:srgbClr val="A4A3A4"/>
          </p15:clr>
        </p15:guide>
        <p15:guide id="2" pos="536" userDrawn="1">
          <p15:clr>
            <a:srgbClr val="A4A3A4"/>
          </p15:clr>
        </p15:guide>
        <p15:guide id="3" pos="8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FE8"/>
    <a:srgbClr val="134925"/>
    <a:srgbClr val="78AE87"/>
    <a:srgbClr val="646464"/>
    <a:srgbClr val="196332"/>
    <a:srgbClr val="249048"/>
    <a:srgbClr val="208241"/>
    <a:srgbClr val="72AA82"/>
    <a:srgbClr val="1D753A"/>
    <a:srgbClr val="144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468" y="114"/>
      </p:cViewPr>
      <p:guideLst>
        <p:guide orient="horz" pos="1066"/>
        <p:guide pos="536"/>
        <p:guide pos="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9B8609E-39C3-446D-A1BD-D3639AF2AA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62185C-4D01-4268-8326-AD63C7698C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2332-B5E8-4A0A-95F9-163AAD1C2EF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0E9B26-9AD0-4C74-98F8-888C6106C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D88BD8-1B21-4C4A-BF8D-9E1B6A3B6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2B5C-E97D-48E2-A744-5C2391E61D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8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0B74-3E30-4151-8038-1B1E092D9E41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14A5B-8FF6-4FBC-98E7-E14EB2FD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14A5B-8FF6-4FBC-98E7-E14EB2FD25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8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14A5B-8FF6-4FBC-98E7-E14EB2FD25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2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D702D08-27A8-4B06-89B9-549232501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8837" y="3611183"/>
            <a:ext cx="5158969" cy="436517"/>
          </a:xfrm>
        </p:spPr>
        <p:txBody>
          <a:bodyPr>
            <a:noAutofit/>
          </a:bodyPr>
          <a:lstStyle>
            <a:lvl1pPr>
              <a:defRPr sz="2315">
                <a:latin typeface="+mn-lt"/>
              </a:defRPr>
            </a:lvl1pPr>
            <a:lvl2pPr>
              <a:defRPr sz="2315">
                <a:latin typeface="+mn-lt"/>
              </a:defRPr>
            </a:lvl2pPr>
            <a:lvl3pPr>
              <a:defRPr sz="2315">
                <a:latin typeface="+mn-lt"/>
              </a:defRPr>
            </a:lvl3pPr>
            <a:lvl4pPr>
              <a:defRPr sz="2315">
                <a:latin typeface="+mn-lt"/>
              </a:defRPr>
            </a:lvl4pPr>
            <a:lvl5pPr>
              <a:defRPr sz="2315">
                <a:latin typeface="+mn-lt"/>
              </a:defRPr>
            </a:lvl5pPr>
          </a:lstStyle>
          <a:p>
            <a:pPr lvl="0"/>
            <a:r>
              <a:rPr lang="ru-RU" dirty="0"/>
              <a:t>Тема, подразделение, мероприятие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7087" y="4119135"/>
            <a:ext cx="7063819" cy="1706383"/>
          </a:xfrm>
        </p:spPr>
        <p:txBody>
          <a:bodyPr>
            <a:noAutofit/>
          </a:bodyPr>
          <a:lstStyle>
            <a:lvl1pPr>
              <a:defRPr sz="5291">
                <a:latin typeface="+mj-lt"/>
              </a:defRPr>
            </a:lvl1pPr>
            <a:lvl2pPr>
              <a:defRPr sz="5291">
                <a:latin typeface="+mj-lt"/>
              </a:defRPr>
            </a:lvl2pPr>
            <a:lvl3pPr>
              <a:defRPr sz="5291">
                <a:latin typeface="+mj-lt"/>
              </a:defRPr>
            </a:lvl3pPr>
            <a:lvl4pPr>
              <a:defRPr sz="5291">
                <a:latin typeface="+mj-lt"/>
              </a:defRPr>
            </a:lvl4pPr>
            <a:lvl5pPr>
              <a:defRPr sz="5291">
                <a:latin typeface="+mj-lt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693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66936" indent="-566936">
              <a:buFont typeface="+mj-lt"/>
              <a:buAutoNum type="arabicPeriod"/>
              <a:defRPr/>
            </a:lvl1pPr>
            <a:lvl2pPr marL="1007886" indent="-503944">
              <a:buFont typeface="+mj-lt"/>
              <a:buAutoNum type="arabicPeriod"/>
              <a:defRPr/>
            </a:lvl2pPr>
            <a:lvl3pPr marL="1511829" indent="-503944">
              <a:buFont typeface="+mj-lt"/>
              <a:buAutoNum type="arabicPeriod"/>
              <a:defRPr/>
            </a:lvl3pPr>
            <a:lvl4pPr marL="1889787" indent="-377958">
              <a:buFont typeface="+mj-lt"/>
              <a:buAutoNum type="arabicPeriod"/>
              <a:defRPr/>
            </a:lvl4pPr>
            <a:lvl5pPr marL="2393730" indent="-377958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55205-ECDE-42CA-97CD-165DBBBCD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65955" y="7023955"/>
            <a:ext cx="7143188" cy="277783"/>
          </a:xfrm>
        </p:spPr>
        <p:txBody>
          <a:bodyPr/>
          <a:lstStyle>
            <a:lvl1pPr>
              <a:defRPr sz="1213">
                <a:solidFill>
                  <a:srgbClr val="6F6F6F"/>
                </a:solidFill>
                <a:latin typeface="Circe Light" panose="020B0402020203020203" pitchFamily="34" charset="-52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3808B1-81E6-49E7-B0F5-3AC946AE68B2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D9750-0F71-49A5-A957-2930C026F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816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5" y="2012414"/>
            <a:ext cx="11591806" cy="4796544"/>
          </a:xfrm>
        </p:spPr>
        <p:txBody>
          <a:bodyPr/>
          <a:lstStyle>
            <a:lvl1pPr marL="251971" marR="0" indent="-251971" algn="l" defTabSz="100788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  <a:lvl2pPr marL="755914" marR="0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lvl2pPr>
            <a:lvl3pPr marL="1259858" marR="0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lvl3pPr>
            <a:lvl4pPr marL="1763800" marR="0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lvl4pPr>
            <a:lvl5pPr marL="2267744" marR="0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51971" marR="0" lvl="0" indent="-251971" algn="l" defTabSz="100788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8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755914" marR="0" lvl="1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259858" marR="0" lvl="2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763800" marR="0" lvl="3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984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267744" marR="0" lvl="4" indent="-251971" algn="l" defTabSz="1007886" rtl="0" eaLnBrk="1" fontAlgn="auto" latinLnBrk="0" hangingPunct="1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84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984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269D2E6-F9AF-45CA-BAA8-665D657F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23955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609C12-F42C-4581-96ED-7F268C448206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A4F59-C872-4D1E-9C74-481D78531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365" y="1900832"/>
            <a:ext cx="6706659" cy="36627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3C640D-DB97-448F-9437-F24190107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Цитата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365" y="1900832"/>
            <a:ext cx="6706659" cy="36627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4EEC8F-A216-4CCE-A74A-3947CE9758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bg>
      <p:bgPr>
        <a:blipFill dpi="0" rotWithShape="1">
          <a:blip r:embed="rId2">
            <a:lum/>
          </a:blip>
          <a:srcRect/>
          <a:stretch>
            <a:fillRect l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7EC81E16-69D9-4F40-BE63-46CE39D47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492" y="608974"/>
            <a:ext cx="4158923" cy="6210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 спикера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0916D28-F5AC-42A4-9D4C-CAFAF5F0A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0742" y="1164628"/>
            <a:ext cx="4762125" cy="559535"/>
          </a:xfrm>
        </p:spPr>
        <p:txBody>
          <a:bodyPr>
            <a:normAutofit/>
          </a:bodyPr>
          <a:lstStyle>
            <a:lvl1pPr marL="0" indent="0">
              <a:buNone/>
              <a:defRPr sz="2976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1548A4-ED95-4EC9-A648-74948400E2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488" y="1746072"/>
            <a:ext cx="4762125" cy="277783"/>
          </a:xfrm>
        </p:spPr>
        <p:txBody>
          <a:bodyPr>
            <a:normAutofit/>
          </a:bodyPr>
          <a:lstStyle>
            <a:lvl1pPr marL="0" indent="0">
              <a:buNone/>
              <a:defRPr sz="1433" spc="33" baseline="0">
                <a:solidFill>
                  <a:srgbClr val="646464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Должность, учёные степени и пр.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0960218-0C2D-4B0E-85F8-C9786A536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0423" y="2738154"/>
            <a:ext cx="5555813" cy="2777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323"/>
              </a:spcBef>
              <a:buNone/>
              <a:defRPr sz="1543">
                <a:latin typeface="Circe Light" panose="020B0402020203020203" pitchFamily="34" charset="-52"/>
              </a:defRPr>
            </a:lvl1pPr>
          </a:lstStyle>
          <a:p>
            <a:pPr lvl="0"/>
            <a:r>
              <a:rPr lang="ru-RU" sz="1543" dirty="0">
                <a:latin typeface="Circe Light" panose="020B0402020203020203" pitchFamily="34" charset="-52"/>
              </a:rPr>
              <a:t>Краткая информация о спикере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FAE2C-D5CB-4CDE-89CB-7EA2645EBFF8}"/>
              </a:ext>
            </a:extLst>
          </p:cNvPr>
          <p:cNvSpPr txBox="1"/>
          <p:nvPr userDrawn="1"/>
        </p:nvSpPr>
        <p:spPr>
          <a:xfrm>
            <a:off x="5690911" y="5873139"/>
            <a:ext cx="556563" cy="27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3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email</a:t>
            </a:r>
            <a:endParaRPr lang="ru-RU" sz="1213" dirty="0">
              <a:solidFill>
                <a:srgbClr val="6666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BBDE8-3809-4068-8525-EBC3DF686289}"/>
              </a:ext>
            </a:extLst>
          </p:cNvPr>
          <p:cNvSpPr txBox="1"/>
          <p:nvPr userDrawn="1"/>
        </p:nvSpPr>
        <p:spPr>
          <a:xfrm>
            <a:off x="9127412" y="5873139"/>
            <a:ext cx="793807" cy="27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13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телефон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A342382-7B0B-4415-9A04-1EA7B41DC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2644" y="6150922"/>
            <a:ext cx="2579484" cy="269847"/>
          </a:xfrm>
        </p:spPr>
        <p:txBody>
          <a:bodyPr>
            <a:noAutofit/>
          </a:bodyPr>
          <a:lstStyle>
            <a:lvl1pPr marL="0" indent="0">
              <a:buNone/>
              <a:defRPr sz="1323"/>
            </a:lvl1pPr>
          </a:lstStyle>
          <a:p>
            <a:pPr lvl="0"/>
            <a:r>
              <a:rPr lang="ru-RU" dirty="0"/>
              <a:t>Адрес </a:t>
            </a:r>
            <a:r>
              <a:rPr lang="ru-RU" dirty="0" err="1"/>
              <a:t>электропочты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E6B6135-B577-4159-BD81-A8D613313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7406" y="6150922"/>
            <a:ext cx="1984219" cy="269847"/>
          </a:xfrm>
        </p:spPr>
        <p:txBody>
          <a:bodyPr>
            <a:noAutofit/>
          </a:bodyPr>
          <a:lstStyle>
            <a:lvl1pPr marL="0" indent="0">
              <a:buNone/>
              <a:defRPr sz="1323">
                <a:latin typeface="+mn-lt"/>
              </a:defRPr>
            </a:lvl1pPr>
          </a:lstStyle>
          <a:p>
            <a:pPr lvl="0"/>
            <a:r>
              <a:rPr lang="ru-RU" dirty="0"/>
              <a:t>+7 (495) </a:t>
            </a:r>
            <a:r>
              <a:rPr lang="en-US" dirty="0"/>
              <a:t>123-45-67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49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4E15-7F74-4296-AE33-C9780E2B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36938-EF2D-4D58-A542-760505ED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987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90C672-FDFD-444A-B33A-44313691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889" y="2012414"/>
            <a:ext cx="5711905" cy="479654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E5143-348E-42BB-8AC2-C6EE71074B8B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C1C325B8-6128-460C-A8BB-744C76E72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3FB7DA-4DD9-4ECE-BCB7-BDA30022B6DF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6E8A2-0264-450C-93F1-44B2844ED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8DA8D-1767-40AB-9EF9-1DECA423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36" y="402484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840E3-13DB-4AFB-A743-4F65E509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740" y="1853171"/>
            <a:ext cx="5685653" cy="908210"/>
          </a:xfrm>
        </p:spPr>
        <p:txBody>
          <a:bodyPr anchor="b">
            <a:normAutofit/>
          </a:bodyPr>
          <a:lstStyle>
            <a:lvl1pPr marL="0" indent="0">
              <a:buNone/>
              <a:defRPr sz="3086" b="1">
                <a:latin typeface="Circe Bold" panose="020B0602020203020203" pitchFamily="34" charset="-52"/>
              </a:defRPr>
            </a:lvl1pPr>
            <a:lvl2pPr marL="503944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9" indent="0">
              <a:buNone/>
              <a:defRPr sz="1764" b="1"/>
            </a:lvl4pPr>
            <a:lvl5pPr marL="2015772" indent="0">
              <a:buNone/>
              <a:defRPr sz="1764" b="1"/>
            </a:lvl5pPr>
            <a:lvl6pPr marL="2519716" indent="0">
              <a:buNone/>
              <a:defRPr sz="1764" b="1"/>
            </a:lvl6pPr>
            <a:lvl7pPr marL="3023658" indent="0">
              <a:buNone/>
              <a:defRPr sz="1764" b="1"/>
            </a:lvl7pPr>
            <a:lvl8pPr marL="3527602" indent="0">
              <a:buNone/>
              <a:defRPr sz="1764" b="1"/>
            </a:lvl8pPr>
            <a:lvl9pPr marL="4031544" indent="0">
              <a:buNone/>
              <a:defRPr sz="1764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FC547-E60F-4FD5-8523-EC31ABA8E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740" y="2761381"/>
            <a:ext cx="5685653" cy="40615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D1511D-218A-4F50-9644-FF7B7AD73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3890" y="1853171"/>
            <a:ext cx="5713655" cy="908210"/>
          </a:xfrm>
        </p:spPr>
        <p:txBody>
          <a:bodyPr anchor="b">
            <a:normAutofit/>
          </a:bodyPr>
          <a:lstStyle>
            <a:lvl1pPr marL="0" indent="0">
              <a:buNone/>
              <a:defRPr sz="3086" b="1">
                <a:latin typeface="Circe Bold" panose="020B0602020203020203" pitchFamily="34" charset="-52"/>
              </a:defRPr>
            </a:lvl1pPr>
            <a:lvl2pPr marL="503944" indent="0">
              <a:buNone/>
              <a:defRPr sz="2205" b="1"/>
            </a:lvl2pPr>
            <a:lvl3pPr marL="1007886" indent="0">
              <a:buNone/>
              <a:defRPr sz="1984" b="1"/>
            </a:lvl3pPr>
            <a:lvl4pPr marL="1511829" indent="0">
              <a:buNone/>
              <a:defRPr sz="1764" b="1"/>
            </a:lvl4pPr>
            <a:lvl5pPr marL="2015772" indent="0">
              <a:buNone/>
              <a:defRPr sz="1764" b="1"/>
            </a:lvl5pPr>
            <a:lvl6pPr marL="2519716" indent="0">
              <a:buNone/>
              <a:defRPr sz="1764" b="1"/>
            </a:lvl6pPr>
            <a:lvl7pPr marL="3023658" indent="0">
              <a:buNone/>
              <a:defRPr sz="1764" b="1"/>
            </a:lvl7pPr>
            <a:lvl8pPr marL="3527602" indent="0">
              <a:buNone/>
              <a:defRPr sz="1764" b="1"/>
            </a:lvl8pPr>
            <a:lvl9pPr marL="4031544" indent="0">
              <a:buNone/>
              <a:defRPr sz="1764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42C953-2259-4C8F-BE3B-E137D8096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3890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755F2-D8E9-47B5-B309-E1DF11286C00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AAED7CC4-4597-4028-9BC9-8FE6C6D8F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FF980C-6D38-4D5F-AFA2-83DBE7C7E50A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96A3B9-BA21-4CEE-B9D0-4294298A1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E6E6-6DF4-4139-94C2-037384CA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2F3A1-B46B-4960-9E97-5F11883A8C81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F6E12435-8230-479A-ACC7-B6B905857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B818D1-4D78-4665-97BF-15E8CDFCAFC6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BE96D-A337-4AA1-817F-FBEF87A06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1286B-63E6-45A0-A381-D84F2CF0BECD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B3ADCA-C4AA-4236-B0BE-A5348609C9BA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DCD9CA-3852-4836-8B6D-29DFC7A91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EEEE-12E1-4514-86BE-CC7C18B0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38" y="503978"/>
            <a:ext cx="4334677" cy="1763924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537A0-9693-4DD3-8B3E-5C0E1E207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655" y="1088460"/>
            <a:ext cx="6803886" cy="5372269"/>
          </a:xfrm>
        </p:spPr>
        <p:txBody>
          <a:bodyPr/>
          <a:lstStyle>
            <a:lvl1pPr>
              <a:defRPr sz="3526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9F969-6A91-4C3C-AE8F-38F74E8C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738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44" indent="0">
              <a:buNone/>
              <a:defRPr sz="1543"/>
            </a:lvl2pPr>
            <a:lvl3pPr marL="1007886" indent="0">
              <a:buNone/>
              <a:defRPr sz="1323"/>
            </a:lvl3pPr>
            <a:lvl4pPr marL="1511829" indent="0">
              <a:buNone/>
              <a:defRPr sz="1102"/>
            </a:lvl4pPr>
            <a:lvl5pPr marL="2015772" indent="0">
              <a:buNone/>
              <a:defRPr sz="1102"/>
            </a:lvl5pPr>
            <a:lvl6pPr marL="2519716" indent="0">
              <a:buNone/>
              <a:defRPr sz="1102"/>
            </a:lvl6pPr>
            <a:lvl7pPr marL="3023658" indent="0">
              <a:buNone/>
              <a:defRPr sz="1102"/>
            </a:lvl7pPr>
            <a:lvl8pPr marL="3527602" indent="0">
              <a:buNone/>
              <a:defRPr sz="1102"/>
            </a:lvl8pPr>
            <a:lvl9pPr marL="4031544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191C-0B7F-4ACF-9523-49159D357012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B5633326-C9C4-4EE6-9029-F93BF5A3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A93C74-7F00-4C04-B39B-002B8EAEFAD4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5EE21-E513-4D18-ADBF-69A90BADE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D702D08-27A8-4B06-89B9-549232501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8837" y="3611183"/>
            <a:ext cx="5158969" cy="436517"/>
          </a:xfrm>
        </p:spPr>
        <p:txBody>
          <a:bodyPr>
            <a:noAutofit/>
          </a:bodyPr>
          <a:lstStyle>
            <a:lvl1pPr>
              <a:defRPr sz="2315">
                <a:latin typeface="+mn-lt"/>
              </a:defRPr>
            </a:lvl1pPr>
            <a:lvl2pPr>
              <a:defRPr sz="2315">
                <a:latin typeface="+mn-lt"/>
              </a:defRPr>
            </a:lvl2pPr>
            <a:lvl3pPr>
              <a:defRPr sz="2315">
                <a:latin typeface="+mn-lt"/>
              </a:defRPr>
            </a:lvl3pPr>
            <a:lvl4pPr>
              <a:defRPr sz="2315">
                <a:latin typeface="+mn-lt"/>
              </a:defRPr>
            </a:lvl4pPr>
            <a:lvl5pPr>
              <a:defRPr sz="2315">
                <a:latin typeface="+mn-lt"/>
              </a:defRPr>
            </a:lvl5pPr>
          </a:lstStyle>
          <a:p>
            <a:pPr lvl="0"/>
            <a:r>
              <a:rPr lang="ru-RU" dirty="0"/>
              <a:t>Тема, подразделение, мероприятие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7087" y="4119135"/>
            <a:ext cx="7063819" cy="1706383"/>
          </a:xfrm>
        </p:spPr>
        <p:txBody>
          <a:bodyPr>
            <a:noAutofit/>
          </a:bodyPr>
          <a:lstStyle>
            <a:lvl1pPr>
              <a:defRPr sz="5291">
                <a:latin typeface="+mj-lt"/>
              </a:defRPr>
            </a:lvl1pPr>
            <a:lvl2pPr>
              <a:defRPr sz="5291">
                <a:latin typeface="+mj-lt"/>
              </a:defRPr>
            </a:lvl2pPr>
            <a:lvl3pPr>
              <a:defRPr sz="5291">
                <a:latin typeface="+mj-lt"/>
              </a:defRPr>
            </a:lvl3pPr>
            <a:lvl4pPr>
              <a:defRPr sz="5291">
                <a:latin typeface="+mj-lt"/>
              </a:defRPr>
            </a:lvl4pPr>
            <a:lvl5pPr>
              <a:defRPr sz="5291">
                <a:latin typeface="+mj-lt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6272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A9DE-EB25-4700-9F13-B3991BBA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38" y="503978"/>
            <a:ext cx="4334677" cy="1763924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AA0834-0A52-41AC-A9B2-1B095B350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3655" y="1088460"/>
            <a:ext cx="6803886" cy="5372269"/>
          </a:xfrm>
        </p:spPr>
        <p:txBody>
          <a:bodyPr/>
          <a:lstStyle>
            <a:lvl1pPr marL="0" indent="0">
              <a:buNone/>
              <a:defRPr sz="3526"/>
            </a:lvl1pPr>
            <a:lvl2pPr marL="503944" indent="0">
              <a:buNone/>
              <a:defRPr sz="3086"/>
            </a:lvl2pPr>
            <a:lvl3pPr marL="1007886" indent="0">
              <a:buNone/>
              <a:defRPr sz="2646"/>
            </a:lvl3pPr>
            <a:lvl4pPr marL="1511829" indent="0">
              <a:buNone/>
              <a:defRPr sz="2205"/>
            </a:lvl4pPr>
            <a:lvl5pPr marL="2015772" indent="0">
              <a:buNone/>
              <a:defRPr sz="2205"/>
            </a:lvl5pPr>
            <a:lvl6pPr marL="2519716" indent="0">
              <a:buNone/>
              <a:defRPr sz="2205"/>
            </a:lvl6pPr>
            <a:lvl7pPr marL="3023658" indent="0">
              <a:buNone/>
              <a:defRPr sz="2205"/>
            </a:lvl7pPr>
            <a:lvl8pPr marL="3527602" indent="0">
              <a:buNone/>
              <a:defRPr sz="2205"/>
            </a:lvl8pPr>
            <a:lvl9pPr marL="4031544" indent="0">
              <a:buNone/>
              <a:defRPr sz="220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A1B833-5A42-44B1-B4EE-78306CC1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738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44" indent="0">
              <a:buNone/>
              <a:defRPr sz="1543"/>
            </a:lvl2pPr>
            <a:lvl3pPr marL="1007886" indent="0">
              <a:buNone/>
              <a:defRPr sz="1323"/>
            </a:lvl3pPr>
            <a:lvl4pPr marL="1511829" indent="0">
              <a:buNone/>
              <a:defRPr sz="1102"/>
            </a:lvl4pPr>
            <a:lvl5pPr marL="2015772" indent="0">
              <a:buNone/>
              <a:defRPr sz="1102"/>
            </a:lvl5pPr>
            <a:lvl6pPr marL="2519716" indent="0">
              <a:buNone/>
              <a:defRPr sz="1102"/>
            </a:lvl6pPr>
            <a:lvl7pPr marL="3023658" indent="0">
              <a:buNone/>
              <a:defRPr sz="1102"/>
            </a:lvl7pPr>
            <a:lvl8pPr marL="3527602" indent="0">
              <a:buNone/>
              <a:defRPr sz="1102"/>
            </a:lvl8pPr>
            <a:lvl9pPr marL="4031544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8808-F962-43C2-A295-FAB8231B9262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D4BF444C-2AFE-478A-8675-67B76254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34C8D6-30D5-4891-9AC0-392D96DEBA6F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40EA0-DFCB-43B1-86C4-9BAFE2F41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C326DB-37F1-4F87-86CC-9009714A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17842" y="402488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03945-7731-4917-A309-474B0FA5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3989" y="402488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7038C-A517-4F5B-BBBB-61DDEA61E45E}"/>
              </a:ext>
            </a:extLst>
          </p:cNvPr>
          <p:cNvSpPr txBox="1"/>
          <p:nvPr userDrawn="1"/>
        </p:nvSpPr>
        <p:spPr>
          <a:xfrm>
            <a:off x="11812306" y="703586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1F02675F-F42C-4BC2-B7D2-F79CE030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955" y="7031892"/>
            <a:ext cx="7163030" cy="26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3A8959-B5D9-4F5D-BC10-BA8FA5804517}"/>
              </a:ext>
            </a:extLst>
          </p:cNvPr>
          <p:cNvSpPr/>
          <p:nvPr userDrawn="1"/>
        </p:nvSpPr>
        <p:spPr>
          <a:xfrm>
            <a:off x="801625" y="7031892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323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323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91780-700B-4CE8-9D82-797724A02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645" y="7081496"/>
            <a:ext cx="735965" cy="1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1360" y="4938095"/>
            <a:ext cx="7005202" cy="710662"/>
          </a:xfrm>
        </p:spPr>
        <p:txBody>
          <a:bodyPr>
            <a:noAutofit/>
          </a:bodyPr>
          <a:lstStyle>
            <a:lvl1pPr marL="0" marR="0" indent="0" algn="r" defTabSz="10078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997"/>
              </a:buClr>
              <a:buSzPct val="90000"/>
              <a:buFontTx/>
              <a:buNone/>
              <a:tabLst/>
              <a:defRPr sz="4630">
                <a:latin typeface="+mj-lt"/>
              </a:defRPr>
            </a:lvl1pPr>
            <a:lvl2pPr>
              <a:defRPr sz="5291">
                <a:latin typeface="+mj-lt"/>
              </a:defRPr>
            </a:lvl2pPr>
            <a:lvl3pPr>
              <a:defRPr sz="5291">
                <a:latin typeface="+mj-lt"/>
              </a:defRPr>
            </a:lvl3pPr>
            <a:lvl4pPr>
              <a:defRPr sz="5291">
                <a:latin typeface="+mj-lt"/>
              </a:defRPr>
            </a:lvl4pPr>
            <a:lvl5pPr>
              <a:defRPr sz="5291">
                <a:latin typeface="+mj-lt"/>
              </a:defRPr>
            </a:lvl5pPr>
          </a:lstStyle>
          <a:p>
            <a:pPr lvl="0"/>
            <a:r>
              <a:rPr lang="ru-RU" dirty="0"/>
              <a:t>Фамилия и имя спикера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C3CA5-BEC6-452D-A64C-A2BFBE8A74A4}"/>
              </a:ext>
            </a:extLst>
          </p:cNvPr>
          <p:cNvSpPr txBox="1"/>
          <p:nvPr userDrawn="1"/>
        </p:nvSpPr>
        <p:spPr>
          <a:xfrm>
            <a:off x="6177901" y="5794153"/>
            <a:ext cx="6588663" cy="702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68" dirty="0">
                <a:solidFill>
                  <a:srgbClr val="F9F9F9"/>
                </a:solidFill>
                <a:latin typeface="Circe Bold" pitchFamily="34" charset="0"/>
              </a:rPr>
              <a:t>Рейтинговое агентство НКР</a:t>
            </a:r>
          </a:p>
        </p:txBody>
      </p:sp>
    </p:spTree>
    <p:extLst>
      <p:ext uri="{BB962C8B-B14F-4D97-AF65-F5344CB8AC3E}">
        <p14:creationId xmlns:p14="http://schemas.microsoft.com/office/powerpoint/2010/main" val="1559513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1360" y="4938095"/>
            <a:ext cx="7005202" cy="710662"/>
          </a:xfrm>
        </p:spPr>
        <p:txBody>
          <a:bodyPr>
            <a:noAutofit/>
          </a:bodyPr>
          <a:lstStyle>
            <a:lvl1pPr marL="0" marR="0" indent="0" algn="r" defTabSz="10078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997"/>
              </a:buClr>
              <a:buSzPct val="90000"/>
              <a:buFontTx/>
              <a:buNone/>
              <a:tabLst/>
              <a:defRPr sz="4630">
                <a:latin typeface="+mj-lt"/>
              </a:defRPr>
            </a:lvl1pPr>
            <a:lvl2pPr>
              <a:defRPr sz="5291">
                <a:latin typeface="+mj-lt"/>
              </a:defRPr>
            </a:lvl2pPr>
            <a:lvl3pPr>
              <a:defRPr sz="5291">
                <a:latin typeface="+mj-lt"/>
              </a:defRPr>
            </a:lvl3pPr>
            <a:lvl4pPr>
              <a:defRPr sz="5291">
                <a:latin typeface="+mj-lt"/>
              </a:defRPr>
            </a:lvl4pPr>
            <a:lvl5pPr>
              <a:defRPr sz="5291">
                <a:latin typeface="+mj-lt"/>
              </a:defRPr>
            </a:lvl5pPr>
          </a:lstStyle>
          <a:p>
            <a:pPr lvl="0"/>
            <a:r>
              <a:rPr lang="ru-RU" dirty="0"/>
              <a:t>Фамилия и имя спикера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C3CA5-BEC6-452D-A64C-A2BFBE8A74A4}"/>
              </a:ext>
            </a:extLst>
          </p:cNvPr>
          <p:cNvSpPr txBox="1"/>
          <p:nvPr userDrawn="1"/>
        </p:nvSpPr>
        <p:spPr>
          <a:xfrm>
            <a:off x="6177901" y="5794153"/>
            <a:ext cx="6588663" cy="702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968" dirty="0">
                <a:solidFill>
                  <a:srgbClr val="F9F9F9"/>
                </a:solidFill>
                <a:latin typeface="Circe Bold" pitchFamily="34" charset="0"/>
              </a:rPr>
              <a:t>Рейтинговое агентство НКР</a:t>
            </a:r>
          </a:p>
        </p:txBody>
      </p:sp>
    </p:spTree>
    <p:extLst>
      <p:ext uri="{BB962C8B-B14F-4D97-AF65-F5344CB8AC3E}">
        <p14:creationId xmlns:p14="http://schemas.microsoft.com/office/powerpoint/2010/main" val="2558180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30" y="800992"/>
            <a:ext cx="9053473" cy="454980"/>
          </a:xfrm>
        </p:spPr>
        <p:txBody>
          <a:bodyPr>
            <a:noAutofit/>
          </a:bodyPr>
          <a:lstStyle>
            <a:lvl1pPr>
              <a:defRPr sz="3000">
                <a:solidFill>
                  <a:srgbClr val="13492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44" y="2390775"/>
            <a:ext cx="9053472" cy="1106556"/>
          </a:xfrm>
        </p:spPr>
        <p:txBody>
          <a:bodyPr/>
          <a:lstStyle>
            <a:lvl1pPr marL="566936" indent="-566936">
              <a:buFont typeface="+mj-lt"/>
              <a:buAutoNum type="arabicPeriod"/>
              <a:defRPr/>
            </a:lvl1pPr>
            <a:lvl2pPr marL="1007886" indent="-503944">
              <a:buFont typeface="+mj-lt"/>
              <a:buAutoNum type="arabicPeriod"/>
              <a:defRPr/>
            </a:lvl2pPr>
            <a:lvl3pPr marL="1511829" indent="-503944">
              <a:buFont typeface="+mj-lt"/>
              <a:buAutoNum type="arabicPeriod"/>
              <a:defRPr/>
            </a:lvl3pPr>
            <a:lvl4pPr marL="1889787" indent="-377958">
              <a:buFont typeface="+mj-lt"/>
              <a:buAutoNum type="arabicPeriod"/>
              <a:defRPr/>
            </a:lvl4pPr>
            <a:lvl5pPr marL="2393730" indent="-377958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1196147" y="7016535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3808B1-81E6-49E7-B0F5-3AC946AE68B2}"/>
              </a:ext>
            </a:extLst>
          </p:cNvPr>
          <p:cNvSpPr/>
          <p:nvPr userDrawn="1"/>
        </p:nvSpPr>
        <p:spPr>
          <a:xfrm>
            <a:off x="12308276" y="7006264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F1B65A-111A-4C63-A416-AED926FDF3D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130" y="7082446"/>
            <a:ext cx="621946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939DFD-3B16-494C-9735-FEFC000A5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535" y="2460372"/>
            <a:ext cx="515897" cy="444453"/>
          </a:xfrm>
        </p:spPr>
        <p:txBody>
          <a:bodyPr anchor="ctr">
            <a:noAutofit/>
          </a:bodyPr>
          <a:lstStyle>
            <a:lvl1pPr algn="ctr">
              <a:defRPr sz="2205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775ABB0A-8B6C-4B06-8C00-65FD19F6C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9484" y="2460372"/>
            <a:ext cx="3809700" cy="444453"/>
          </a:xfrm>
        </p:spPr>
        <p:txBody>
          <a:bodyPr anchor="ctr">
            <a:noAutofit/>
          </a:bodyPr>
          <a:lstStyle>
            <a:lvl1pPr>
              <a:defRPr sz="2315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1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73EFF3D8-0C90-4847-B938-13410AC64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4535" y="3420709"/>
            <a:ext cx="515897" cy="444453"/>
          </a:xfrm>
        </p:spPr>
        <p:txBody>
          <a:bodyPr anchor="ctr">
            <a:noAutofit/>
          </a:bodyPr>
          <a:lstStyle>
            <a:lvl1pPr algn="ctr">
              <a:defRPr sz="2205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4BF90027-C9BD-48D5-8C0A-29D1B75CE8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9484" y="3420709"/>
            <a:ext cx="3809700" cy="444453"/>
          </a:xfrm>
        </p:spPr>
        <p:txBody>
          <a:bodyPr anchor="ctr">
            <a:noAutofit/>
          </a:bodyPr>
          <a:lstStyle>
            <a:lvl1pPr>
              <a:defRPr sz="2315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99A0DF9-237F-4757-B946-1018580D4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4535" y="4381045"/>
            <a:ext cx="515897" cy="444453"/>
          </a:xfrm>
        </p:spPr>
        <p:txBody>
          <a:bodyPr anchor="ctr">
            <a:noAutofit/>
          </a:bodyPr>
          <a:lstStyle>
            <a:lvl1pPr algn="ctr">
              <a:defRPr sz="2205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185D53F-5857-4B74-9218-F890A152EA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9484" y="4381045"/>
            <a:ext cx="3809700" cy="444453"/>
          </a:xfrm>
        </p:spPr>
        <p:txBody>
          <a:bodyPr anchor="ctr">
            <a:noAutofit/>
          </a:bodyPr>
          <a:lstStyle>
            <a:lvl1pPr>
              <a:defRPr sz="2315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F41524DD-61AF-4115-9948-77109799E5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2872" y="2460372"/>
            <a:ext cx="515897" cy="444453"/>
          </a:xfrm>
        </p:spPr>
        <p:txBody>
          <a:bodyPr anchor="ctr">
            <a:noAutofit/>
          </a:bodyPr>
          <a:lstStyle>
            <a:lvl1pPr algn="ctr">
              <a:defRPr sz="2205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F07DAF84-4BC8-4046-8459-ADBF2A29D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7822" y="2460372"/>
            <a:ext cx="3809700" cy="444453"/>
          </a:xfrm>
        </p:spPr>
        <p:txBody>
          <a:bodyPr anchor="ctr">
            <a:noAutofit/>
          </a:bodyPr>
          <a:lstStyle>
            <a:lvl1pPr>
              <a:defRPr sz="2315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CE41B76-4FB9-43EE-BFCE-155478A96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2872" y="3420709"/>
            <a:ext cx="515897" cy="444453"/>
          </a:xfrm>
        </p:spPr>
        <p:txBody>
          <a:bodyPr anchor="ctr">
            <a:noAutofit/>
          </a:bodyPr>
          <a:lstStyle>
            <a:lvl1pPr algn="ctr">
              <a:defRPr sz="2205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D567A0D-BC00-4E5C-87D1-D53F7B187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17822" y="3420709"/>
            <a:ext cx="3809700" cy="444453"/>
          </a:xfrm>
        </p:spPr>
        <p:txBody>
          <a:bodyPr anchor="ctr">
            <a:noAutofit/>
          </a:bodyPr>
          <a:lstStyle>
            <a:lvl1pPr>
              <a:defRPr sz="2315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D922F90C-38DB-49BE-BCC7-5AB2CF0E9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2872" y="4381045"/>
            <a:ext cx="515897" cy="444453"/>
          </a:xfrm>
        </p:spPr>
        <p:txBody>
          <a:bodyPr anchor="ctr">
            <a:noAutofit/>
          </a:bodyPr>
          <a:lstStyle>
            <a:lvl1pPr algn="ctr">
              <a:defRPr sz="2205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ru-RU" dirty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5F506E45-069E-42A6-AFFD-12753B25AE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17822" y="4381045"/>
            <a:ext cx="3809700" cy="444453"/>
          </a:xfrm>
        </p:spPr>
        <p:txBody>
          <a:bodyPr anchor="ctr">
            <a:noAutofit/>
          </a:bodyPr>
          <a:lstStyle>
            <a:lvl1pPr>
              <a:defRPr sz="2315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E956E9-F21E-43B0-B1C0-98B95CFDA731}"/>
              </a:ext>
            </a:extLst>
          </p:cNvPr>
          <p:cNvSpPr/>
          <p:nvPr userDrawn="1"/>
        </p:nvSpPr>
        <p:spPr>
          <a:xfrm>
            <a:off x="5161852" y="4283156"/>
            <a:ext cx="3050560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64" dirty="0">
                <a:solidFill>
                  <a:schemeClr val="bg1">
                    <a:lumMod val="95000"/>
                    <a:lumOff val="5000"/>
                  </a:schemeClr>
                </a:solidFill>
                <a:latin typeface="Circe Light" pitchFamily="34" charset="0"/>
              </a:rPr>
              <a:t>Потребительский кредит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1A0B8-F050-49A1-B01B-909D2B00AA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0420" y="2360006"/>
            <a:ext cx="920677" cy="793667"/>
          </a:xfrm>
        </p:spPr>
        <p:txBody>
          <a:bodyPr>
            <a:noAutofit/>
          </a:bodyPr>
          <a:lstStyle>
            <a:lvl1pPr>
              <a:defRPr sz="4409">
                <a:solidFill>
                  <a:srgbClr val="78A7DA"/>
                </a:solidFill>
                <a:latin typeface="+mj-lt"/>
              </a:defRPr>
            </a:lvl1pPr>
            <a:lvl2pPr>
              <a:defRPr sz="4409">
                <a:latin typeface="+mj-lt"/>
              </a:defRPr>
            </a:lvl2pPr>
            <a:lvl3pPr>
              <a:defRPr sz="4409">
                <a:latin typeface="+mj-lt"/>
              </a:defRPr>
            </a:lvl3pPr>
            <a:lvl4pPr>
              <a:defRPr sz="4409">
                <a:latin typeface="+mj-lt"/>
              </a:defRPr>
            </a:lvl4pPr>
            <a:lvl5pPr>
              <a:defRPr sz="4409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50E30CEF-915B-478B-81CD-1004A1F51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7133" y="2656556"/>
            <a:ext cx="797656" cy="440485"/>
          </a:xfrm>
        </p:spPr>
        <p:txBody>
          <a:bodyPr>
            <a:noAutofit/>
          </a:bodyPr>
          <a:lstStyle>
            <a:lvl1pPr>
              <a:defRPr sz="2205">
                <a:solidFill>
                  <a:srgbClr val="CBDDF1"/>
                </a:solidFill>
                <a:latin typeface="+mj-lt"/>
              </a:defRPr>
            </a:lvl1pPr>
            <a:lvl2pPr>
              <a:defRPr sz="4409">
                <a:latin typeface="+mj-lt"/>
              </a:defRPr>
            </a:lvl2pPr>
            <a:lvl3pPr>
              <a:defRPr sz="4409">
                <a:latin typeface="+mj-lt"/>
              </a:defRPr>
            </a:lvl3pPr>
            <a:lvl4pPr>
              <a:defRPr sz="4409">
                <a:latin typeface="+mj-lt"/>
              </a:defRPr>
            </a:lvl4pPr>
            <a:lvl5pPr>
              <a:defRPr sz="4409">
                <a:latin typeface="+mj-lt"/>
              </a:defRPr>
            </a:lvl5pPr>
          </a:lstStyle>
          <a:p>
            <a:pPr lvl="0"/>
            <a:r>
              <a:rPr lang="en-US" dirty="0"/>
              <a:t>/06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7759BC-B224-4D88-BF9C-5FFCECDBFE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062" y="3480890"/>
            <a:ext cx="5397075" cy="611123"/>
          </a:xfrm>
        </p:spPr>
        <p:txBody>
          <a:bodyPr>
            <a:noAutofit/>
          </a:bodyPr>
          <a:lstStyle>
            <a:lvl1pPr algn="ctr">
              <a:defRPr sz="3968" spc="33" baseline="0">
                <a:solidFill>
                  <a:schemeClr val="tx2"/>
                </a:solidFill>
              </a:defRPr>
            </a:lvl1pPr>
            <a:lvl2pPr algn="ctr">
              <a:defRPr sz="3307">
                <a:solidFill>
                  <a:schemeClr val="tx2"/>
                </a:solidFill>
              </a:defRPr>
            </a:lvl2pPr>
            <a:lvl3pPr algn="ctr">
              <a:defRPr sz="3307">
                <a:solidFill>
                  <a:schemeClr val="tx2"/>
                </a:solidFill>
              </a:defRPr>
            </a:lvl3pPr>
            <a:lvl4pPr algn="ctr">
              <a:defRPr sz="3307">
                <a:solidFill>
                  <a:schemeClr val="tx2"/>
                </a:solidFill>
              </a:defRPr>
            </a:lvl4pPr>
            <a:lvl5pPr algn="ctr">
              <a:defRPr sz="3307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108DE0B1-01DA-46A9-8B76-34D07A38C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6928" y="4261501"/>
            <a:ext cx="4787919" cy="373023"/>
          </a:xfrm>
        </p:spPr>
        <p:txBody>
          <a:bodyPr>
            <a:noAutofit/>
          </a:bodyPr>
          <a:lstStyle>
            <a:lvl1pPr algn="ctr">
              <a:defRPr sz="1764" spc="44" baseline="0">
                <a:solidFill>
                  <a:schemeClr val="tx1"/>
                </a:solidFill>
                <a:latin typeface="Circe Light" panose="020B0402020203020203" pitchFamily="34" charset="-52"/>
              </a:defRPr>
            </a:lvl1pPr>
            <a:lvl2pPr algn="ctr">
              <a:defRPr sz="3307">
                <a:solidFill>
                  <a:schemeClr val="tx2"/>
                </a:solidFill>
              </a:defRPr>
            </a:lvl2pPr>
            <a:lvl3pPr algn="ctr">
              <a:defRPr sz="3307">
                <a:solidFill>
                  <a:schemeClr val="tx2"/>
                </a:solidFill>
              </a:defRPr>
            </a:lvl3pPr>
            <a:lvl4pPr algn="ctr">
              <a:defRPr sz="3307">
                <a:solidFill>
                  <a:schemeClr val="tx2"/>
                </a:solidFill>
              </a:defRPr>
            </a:lvl4pPr>
            <a:lvl5pPr algn="ctr">
              <a:defRPr sz="3307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0304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42" y="432501"/>
            <a:ext cx="9053473" cy="454980"/>
          </a:xfrm>
        </p:spPr>
        <p:txBody>
          <a:bodyPr>
            <a:noAutofit/>
          </a:bodyPr>
          <a:lstStyle>
            <a:lvl1pPr>
              <a:defRPr sz="3000">
                <a:solidFill>
                  <a:srgbClr val="64646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44" y="2390775"/>
            <a:ext cx="9053472" cy="1106556"/>
          </a:xfrm>
        </p:spPr>
        <p:txBody>
          <a:bodyPr/>
          <a:lstStyle>
            <a:lvl1pPr marL="566936" indent="-566936">
              <a:buFont typeface="+mj-lt"/>
              <a:buAutoNum type="arabicPeriod"/>
              <a:defRPr/>
            </a:lvl1pPr>
            <a:lvl2pPr marL="1007886" indent="-503944">
              <a:buFont typeface="+mj-lt"/>
              <a:buAutoNum type="arabicPeriod"/>
              <a:defRPr/>
            </a:lvl2pPr>
            <a:lvl3pPr marL="1511829" indent="-503944">
              <a:buFont typeface="+mj-lt"/>
              <a:buAutoNum type="arabicPeriod"/>
              <a:defRPr/>
            </a:lvl3pPr>
            <a:lvl4pPr marL="1889787" indent="-377958">
              <a:buFont typeface="+mj-lt"/>
              <a:buAutoNum type="arabicPeriod"/>
              <a:defRPr/>
            </a:lvl4pPr>
            <a:lvl5pPr marL="2393730" indent="-377958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B95-2318-4A67-A7C9-555E8B919CB1}"/>
              </a:ext>
            </a:extLst>
          </p:cNvPr>
          <p:cNvSpPr txBox="1"/>
          <p:nvPr userDrawn="1"/>
        </p:nvSpPr>
        <p:spPr>
          <a:xfrm>
            <a:off x="11673823" y="7043831"/>
            <a:ext cx="771365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2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102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7A149-19CF-4867-A0DD-5D6252F4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666" y="7078133"/>
            <a:ext cx="746335" cy="1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A821B-E16E-4C7B-906C-BC8C00F84D59}"/>
              </a:ext>
            </a:extLst>
          </p:cNvPr>
          <p:cNvSpPr txBox="1"/>
          <p:nvPr userDrawn="1"/>
        </p:nvSpPr>
        <p:spPr>
          <a:xfrm>
            <a:off x="11196147" y="7016535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88852F-A499-4FCB-B48E-D2D3D3987381}"/>
              </a:ext>
            </a:extLst>
          </p:cNvPr>
          <p:cNvSpPr/>
          <p:nvPr userDrawn="1"/>
        </p:nvSpPr>
        <p:spPr>
          <a:xfrm>
            <a:off x="12308276" y="7006264"/>
            <a:ext cx="555581" cy="2777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7311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1FF75-B20E-4EF0-8D0D-D9021137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601" y="1731904"/>
            <a:ext cx="7045192" cy="553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8E484-5402-46C7-98FB-0AD29CC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0600" y="2620688"/>
            <a:ext cx="7045192" cy="418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92660C-E2CE-49C4-854A-3B9AA1FF72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0181" y="448429"/>
            <a:ext cx="2747114" cy="9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04" r:id="rId2"/>
    <p:sldLayoutId id="2147483900" r:id="rId3"/>
    <p:sldLayoutId id="2147483903" r:id="rId4"/>
    <p:sldLayoutId id="2147483910" r:id="rId5"/>
  </p:sldLayoutIdLst>
  <p:hf hdr="0" ftr="0" dt="0"/>
  <p:txStyles>
    <p:titleStyle>
      <a:lvl1pPr algn="l" defTabSz="1007886" rtl="0" eaLnBrk="1" latinLnBrk="0" hangingPunct="1">
        <a:lnSpc>
          <a:spcPct val="90000"/>
        </a:lnSpc>
        <a:spcBef>
          <a:spcPct val="0"/>
        </a:spcBef>
        <a:buNone/>
        <a:defRPr sz="2315" b="0" kern="1200">
          <a:solidFill>
            <a:srgbClr val="F9F9F9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007886" rtl="0" eaLnBrk="1" latinLnBrk="0" hangingPunct="1">
        <a:lnSpc>
          <a:spcPct val="100000"/>
        </a:lnSpc>
        <a:spcBef>
          <a:spcPts val="0"/>
        </a:spcBef>
        <a:buClr>
          <a:srgbClr val="084997"/>
        </a:buClr>
        <a:buSzPct val="90000"/>
        <a:buFontTx/>
        <a:buNone/>
        <a:defRPr sz="5291" kern="1200">
          <a:solidFill>
            <a:srgbClr val="F9F9F9"/>
          </a:solidFill>
          <a:latin typeface="+mj-lt"/>
          <a:ea typeface="+mn-ea"/>
          <a:cs typeface="+mn-cs"/>
        </a:defRPr>
      </a:lvl1pPr>
      <a:lvl2pPr marL="503944" indent="0" algn="l" defTabSz="1007886" rtl="0" eaLnBrk="1" latinLnBrk="0" hangingPunct="1">
        <a:lnSpc>
          <a:spcPct val="90000"/>
        </a:lnSpc>
        <a:spcBef>
          <a:spcPts val="551"/>
        </a:spcBef>
        <a:buClr>
          <a:srgbClr val="084997"/>
        </a:buClr>
        <a:buSzPct val="80000"/>
        <a:buFontTx/>
        <a:buNone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indent="0" algn="l" defTabSz="1007886" rtl="0" eaLnBrk="1" latinLnBrk="0" hangingPunct="1">
        <a:lnSpc>
          <a:spcPct val="90000"/>
        </a:lnSpc>
        <a:spcBef>
          <a:spcPts val="551"/>
        </a:spcBef>
        <a:buClr>
          <a:srgbClr val="78A7DA"/>
        </a:buClr>
        <a:buSzPct val="75000"/>
        <a:buFontTx/>
        <a:buNone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9" indent="0" algn="l" defTabSz="1007886" rtl="0" eaLnBrk="1" latinLnBrk="0" hangingPunct="1">
        <a:lnSpc>
          <a:spcPct val="90000"/>
        </a:lnSpc>
        <a:spcBef>
          <a:spcPts val="551"/>
        </a:spcBef>
        <a:buClr>
          <a:srgbClr val="78A7DA"/>
        </a:buClr>
        <a:buSzPct val="85000"/>
        <a:buFontTx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2" indent="0" algn="l" defTabSz="1007886" rtl="0" eaLnBrk="1" latinLnBrk="0" hangingPunct="1">
        <a:lnSpc>
          <a:spcPct val="90000"/>
        </a:lnSpc>
        <a:spcBef>
          <a:spcPts val="551"/>
        </a:spcBef>
        <a:buFontTx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68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3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3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6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4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2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602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4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5ABB6E5-FDE6-4F3C-8D43-5C50EFC4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5966" y="2299401"/>
            <a:ext cx="4115931" cy="45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Название раздела 1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8C7741B-CB6B-4F14-B210-7353EEFE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82" y="2299401"/>
            <a:ext cx="755987" cy="45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909" r:id="rId3"/>
    <p:sldLayoutId id="2147483911" r:id="rId4"/>
  </p:sldLayoutIdLst>
  <p:hf hdr="0" ftr="0" dt="0"/>
  <p:txStyles>
    <p:titleStyle>
      <a:lvl1pPr algn="l" defTabSz="1007886" rtl="0" eaLnBrk="1" latinLnBrk="0" hangingPunct="1">
        <a:lnSpc>
          <a:spcPct val="90000"/>
        </a:lnSpc>
        <a:spcBef>
          <a:spcPct val="0"/>
        </a:spcBef>
        <a:buNone/>
        <a:defRPr sz="22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7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None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75591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858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80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74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68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3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3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6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4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2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602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4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1FF75-B20E-4EF0-8D0D-D9021137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8E484-5402-46C7-98FB-0AD29CC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D9BC1-54F9-47CF-95AC-07A33FF4C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1826" y="7006705"/>
            <a:ext cx="70360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2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5" r:id="rId3"/>
    <p:sldLayoutId id="2147483906" r:id="rId4"/>
    <p:sldLayoutId id="2147483907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hf hdr="0" ftr="0" dt="0"/>
  <p:txStyles>
    <p:titleStyle>
      <a:lvl1pPr algn="l" defTabSz="1007886" rtl="0" eaLnBrk="1" latinLnBrk="0" hangingPunct="1">
        <a:lnSpc>
          <a:spcPct val="90000"/>
        </a:lnSpc>
        <a:spcBef>
          <a:spcPct val="0"/>
        </a:spcBef>
        <a:buNone/>
        <a:defRPr sz="4849" b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71" indent="-251971" algn="l" defTabSz="1007886" rtl="0" eaLnBrk="1" latinLnBrk="0" hangingPunct="1">
        <a:lnSpc>
          <a:spcPct val="90000"/>
        </a:lnSpc>
        <a:spcBef>
          <a:spcPts val="1102"/>
        </a:spcBef>
        <a:buClr>
          <a:srgbClr val="084997"/>
        </a:buClr>
        <a:buSzPct val="90000"/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14" indent="-251971" algn="l" defTabSz="1007886" rtl="0" eaLnBrk="1" latinLnBrk="0" hangingPunct="1">
        <a:lnSpc>
          <a:spcPct val="90000"/>
        </a:lnSpc>
        <a:spcBef>
          <a:spcPts val="551"/>
        </a:spcBef>
        <a:buClr>
          <a:srgbClr val="084997"/>
        </a:buClr>
        <a:buSzPct val="80000"/>
        <a:buFont typeface="Wingdings" panose="05000000000000000000" pitchFamily="2" charset="2"/>
        <a:buChar char="§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858" indent="-251971" algn="l" defTabSz="1007886" rtl="0" eaLnBrk="1" latinLnBrk="0" hangingPunct="1">
        <a:lnSpc>
          <a:spcPct val="90000"/>
        </a:lnSpc>
        <a:spcBef>
          <a:spcPts val="551"/>
        </a:spcBef>
        <a:buClr>
          <a:srgbClr val="78A7DA"/>
        </a:buClr>
        <a:buSzPct val="75000"/>
        <a:buFont typeface="Wingdings" panose="05000000000000000000" pitchFamily="2" charset="2"/>
        <a:buChar char="§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800" indent="-251971" algn="l" defTabSz="1007886" rtl="0" eaLnBrk="1" latinLnBrk="0" hangingPunct="1">
        <a:lnSpc>
          <a:spcPct val="90000"/>
        </a:lnSpc>
        <a:spcBef>
          <a:spcPts val="551"/>
        </a:spcBef>
        <a:buClr>
          <a:srgbClr val="78A7DA"/>
        </a:buClr>
        <a:buSzPct val="85000"/>
        <a:buFont typeface="Courier New" panose="02070309020205020404" pitchFamily="49" charset="0"/>
        <a:buChar char="o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744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687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630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573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516" indent="-251971" algn="l" defTabSz="10078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44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8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29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772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16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658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602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544" algn="l" defTabSz="100788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kirill.surtsev@ratings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409386F2-F338-41FC-86A1-3E879B135241}"/>
              </a:ext>
            </a:extLst>
          </p:cNvPr>
          <p:cNvSpPr/>
          <p:nvPr/>
        </p:nvSpPr>
        <p:spPr>
          <a:xfrm flipH="1" flipV="1">
            <a:off x="0" y="-1"/>
            <a:ext cx="13439774" cy="8529850"/>
          </a:xfrm>
          <a:custGeom>
            <a:avLst/>
            <a:gdLst>
              <a:gd name="connsiteX0" fmla="*/ 2224167 w 8312770"/>
              <a:gd name="connsiteY0" fmla="*/ 0 h 5273040"/>
              <a:gd name="connsiteX1" fmla="*/ 0 w 8312770"/>
              <a:gd name="connsiteY1" fmla="*/ 0 h 5273040"/>
              <a:gd name="connsiteX2" fmla="*/ 0 w 8312770"/>
              <a:gd name="connsiteY2" fmla="*/ 1122639 h 5273040"/>
              <a:gd name="connsiteX3" fmla="*/ 4792330 w 8312770"/>
              <a:gd name="connsiteY3" fmla="*/ 5273040 h 5273040"/>
              <a:gd name="connsiteX4" fmla="*/ 8312770 w 8312770"/>
              <a:gd name="connsiteY4" fmla="*/ 5273040 h 5273040"/>
              <a:gd name="connsiteX5" fmla="*/ 2224167 w 8312770"/>
              <a:gd name="connsiteY5" fmla="*/ 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2770" h="5273040">
                <a:moveTo>
                  <a:pt x="2224167" y="0"/>
                </a:moveTo>
                <a:lnTo>
                  <a:pt x="0" y="0"/>
                </a:lnTo>
                <a:lnTo>
                  <a:pt x="0" y="1122639"/>
                </a:lnTo>
                <a:lnTo>
                  <a:pt x="4792330" y="5273040"/>
                </a:lnTo>
                <a:lnTo>
                  <a:pt x="8312770" y="5273040"/>
                </a:lnTo>
                <a:lnTo>
                  <a:pt x="2224167" y="0"/>
                </a:lnTo>
                <a:close/>
              </a:path>
            </a:pathLst>
          </a:custGeom>
          <a:solidFill>
            <a:schemeClr val="accent4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ea"/>
              <a:sym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B824E-7E95-4F58-819F-A3D7E7CCAC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8342" y="6230932"/>
            <a:ext cx="5911570" cy="456196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НКР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38BBC2-BAC7-4E3B-A614-7E2EF8B02039}"/>
              </a:ext>
            </a:extLst>
          </p:cNvPr>
          <p:cNvGrpSpPr/>
          <p:nvPr/>
        </p:nvGrpSpPr>
        <p:grpSpPr>
          <a:xfrm>
            <a:off x="1172848" y="736396"/>
            <a:ext cx="11158548" cy="5477373"/>
            <a:chOff x="-307119" y="821025"/>
            <a:chExt cx="10306105" cy="5058936"/>
          </a:xfrm>
        </p:grpSpPr>
        <p:pic>
          <p:nvPicPr>
            <p:cNvPr id="11" name="图片 16">
              <a:extLst>
                <a:ext uri="{FF2B5EF4-FFF2-40B4-BE49-F238E27FC236}">
                  <a16:creationId xmlns:a16="http://schemas.microsoft.com/office/drawing/2014/main" id="{B7579D59-74ED-4F29-901A-D0133891A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119" y="850982"/>
              <a:ext cx="3280550" cy="4919783"/>
            </a:xfrm>
            <a:prstGeom prst="rect">
              <a:avLst/>
            </a:prstGeom>
            <a:effectLst>
              <a:outerShdw blurRad="241300" dist="63500" dir="2700000" algn="tl" rotWithShape="0">
                <a:srgbClr val="313C2E">
                  <a:alpha val="40000"/>
                </a:srgbClr>
              </a:outerShdw>
            </a:effectLst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C562BC39-5D33-40C7-80AC-6D3A4DCE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966" y="821025"/>
              <a:ext cx="3366065" cy="5048029"/>
            </a:xfrm>
            <a:prstGeom prst="rect">
              <a:avLst/>
            </a:prstGeom>
            <a:effectLst>
              <a:outerShdw blurRad="63500" sx="102000" sy="102000" algn="ctr" rotWithShape="0">
                <a:srgbClr val="DED4BB">
                  <a:alpha val="40000"/>
                </a:srgbClr>
              </a:outerShdw>
            </a:effectLst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id="{E6240FC2-1F69-4322-A5B5-C39FA81E2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4148" y="849600"/>
              <a:ext cx="3280550" cy="4919783"/>
            </a:xfrm>
            <a:prstGeom prst="rect">
              <a:avLst/>
            </a:prstGeom>
            <a:effectLst>
              <a:outerShdw blurRad="241300" dist="63500" dir="2700000" algn="tl" rotWithShape="0">
                <a:srgbClr val="313C2E">
                  <a:alpha val="40000"/>
                </a:srgbClr>
              </a:outerShdw>
            </a:effectLst>
          </p:spPr>
        </p:pic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25EB250B-60E8-45E4-83D1-7803A423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1857" y="831932"/>
              <a:ext cx="3366065" cy="5048029"/>
            </a:xfrm>
            <a:prstGeom prst="rect">
              <a:avLst/>
            </a:prstGeom>
            <a:effectLst>
              <a:outerShdw blurRad="63500" sx="102000" sy="102000" algn="ctr" rotWithShape="0">
                <a:srgbClr val="DED4BB">
                  <a:alpha val="40000"/>
                </a:srgbClr>
              </a:outerShdw>
            </a:effectLst>
          </p:spPr>
        </p:pic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763D8261-E914-4AB2-9188-CF1CD2DD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8436" y="849600"/>
              <a:ext cx="3280550" cy="4919783"/>
            </a:xfrm>
            <a:prstGeom prst="rect">
              <a:avLst/>
            </a:prstGeom>
            <a:effectLst>
              <a:outerShdw blurRad="241300" dist="63500" dir="2700000" algn="tl" rotWithShape="0">
                <a:srgbClr val="313C2E">
                  <a:alpha val="40000"/>
                </a:srgbClr>
              </a:outerShdw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96C68-45F7-4068-B8D4-06B31DFDD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1360" y="471933"/>
            <a:ext cx="995111" cy="241889"/>
          </a:xfrm>
          <a:prstGeom prst="rect">
            <a:avLst/>
          </a:prstGeom>
        </p:spPr>
      </p:pic>
      <p:sp>
        <p:nvSpPr>
          <p:cNvPr id="4" name="Текст 2">
            <a:extLst>
              <a:ext uri="{FF2B5EF4-FFF2-40B4-BE49-F238E27FC236}">
                <a16:creationId xmlns:a16="http://schemas.microsoft.com/office/drawing/2014/main" id="{4A42250D-6B6B-4C45-BDB4-FE478596A5B5}"/>
              </a:ext>
            </a:extLst>
          </p:cNvPr>
          <p:cNvSpPr txBox="1">
            <a:spLocks/>
          </p:cNvSpPr>
          <p:nvPr/>
        </p:nvSpPr>
        <p:spPr>
          <a:xfrm>
            <a:off x="2065341" y="5549090"/>
            <a:ext cx="5669220" cy="573927"/>
          </a:xfrm>
          <a:prstGeom prst="rect">
            <a:avLst/>
          </a:prstGeom>
        </p:spPr>
        <p:txBody>
          <a:bodyPr vert="horz" lIns="100796" tIns="50398" rIns="100796" bIns="50398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84997"/>
              </a:buClr>
              <a:buSzPct val="90000"/>
              <a:buFontTx/>
              <a:buNone/>
              <a:defRPr sz="4800" kern="1200">
                <a:solidFill>
                  <a:srgbClr val="F9F9F9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Tx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Tx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Tx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4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ESG-</a:t>
            </a:r>
            <a:r>
              <a:rPr lang="ru-RU" sz="3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2022/2023</a:t>
            </a:r>
          </a:p>
        </p:txBody>
      </p:sp>
    </p:spTree>
    <p:extLst>
      <p:ext uri="{BB962C8B-B14F-4D97-AF65-F5344CB8AC3E}">
        <p14:creationId xmlns:p14="http://schemas.microsoft.com/office/powerpoint/2010/main" val="69408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790C2A-F20A-446A-B8A7-8B5EC68A7EE7}"/>
              </a:ext>
            </a:extLst>
          </p:cNvPr>
          <p:cNvSpPr/>
          <p:nvPr/>
        </p:nvSpPr>
        <p:spPr>
          <a:xfrm>
            <a:off x="734087" y="877898"/>
            <a:ext cx="33278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1963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ESG-</a:t>
            </a:r>
            <a:r>
              <a:rPr lang="ru-RU" sz="3000" b="1" dirty="0">
                <a:solidFill>
                  <a:srgbClr val="1963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индекс НКР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D6469-E949-4657-B57C-658AB8441036}"/>
              </a:ext>
            </a:extLst>
          </p:cNvPr>
          <p:cNvSpPr txBox="1"/>
          <p:nvPr/>
        </p:nvSpPr>
        <p:spPr>
          <a:xfrm>
            <a:off x="734087" y="1692275"/>
            <a:ext cx="8398470" cy="379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Выпускается с 2022 года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120 участников из разных отраслей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Добровольное участие на основе анкетирования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Степень раскрытия информации определяется самими участниками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Анкета адаптирована под отраслевую специфику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институты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Корпорации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Крупный бизнес и средние компании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EBE38C41-E51C-4654-854D-560366F37E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8" r="24556" b="18558"/>
          <a:stretch/>
        </p:blipFill>
        <p:spPr>
          <a:xfrm flipH="1">
            <a:off x="9467849" y="367947"/>
            <a:ext cx="3971925" cy="6423378"/>
          </a:xfrm>
          <a:prstGeom prst="rect">
            <a:avLst/>
          </a:prstGeom>
          <a:effectLst>
            <a:outerShdw blurRad="241300" dist="63500" dir="2700000" algn="tl" rotWithShape="0">
              <a:srgbClr val="313C2E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24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id="{9AD96557-2391-B840-8254-08FABBF41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3" t="5666" r="25440" b="13622"/>
          <a:stretch/>
        </p:blipFill>
        <p:spPr>
          <a:xfrm>
            <a:off x="10483314" y="1050285"/>
            <a:ext cx="2804061" cy="5459104"/>
          </a:xfrm>
          <a:prstGeom prst="rect">
            <a:avLst/>
          </a:prstGeom>
          <a:effectLst>
            <a:outerShdw blurRad="241300" dist="63500" dir="2700000" algn="tl" rotWithShape="0">
              <a:srgbClr val="313C2E">
                <a:alpha val="4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790C2A-F20A-446A-B8A7-8B5EC68A7EE7}"/>
              </a:ext>
            </a:extLst>
          </p:cNvPr>
          <p:cNvSpPr/>
          <p:nvPr/>
        </p:nvSpPr>
        <p:spPr>
          <a:xfrm>
            <a:off x="734087" y="877898"/>
            <a:ext cx="2694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1963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B4248-EDA6-4BB2-ABF2-35592AC20A87}"/>
              </a:ext>
            </a:extLst>
          </p:cNvPr>
          <p:cNvSpPr txBox="1"/>
          <p:nvPr/>
        </p:nvSpPr>
        <p:spPr>
          <a:xfrm>
            <a:off x="734086" y="1527146"/>
            <a:ext cx="10162514" cy="519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Оцениваются экологическая и социальные компоненты,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также развитие корпоративного управления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Три категории — средняя, выше средней, высокая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соответствия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-стандартам не рассматривается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плавающие веса факторов, зависящие от отраслевой принадлежности компании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нефинансовых компаний вес экологической компоненты увеличивается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принадлежности к категории объектов, оказывающих негативное влияние на окружающую среду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финансовых институтов основным фактором является «зелёный» портфель</a:t>
            </a:r>
          </a:p>
          <a:p>
            <a:pPr marL="466698" indent="-285734">
              <a:lnSpc>
                <a:spcPct val="114000"/>
              </a:lnSpc>
              <a:spcBef>
                <a:spcPts val="12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Стандарты корпоративного управления – чек-лист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7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790C2A-F20A-446A-B8A7-8B5EC68A7EE7}"/>
              </a:ext>
            </a:extLst>
          </p:cNvPr>
          <p:cNvSpPr/>
          <p:nvPr/>
        </p:nvSpPr>
        <p:spPr>
          <a:xfrm>
            <a:off x="734087" y="877898"/>
            <a:ext cx="3412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1963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ESG-</a:t>
            </a:r>
            <a:r>
              <a:rPr lang="ru-RU" sz="3000" b="1" dirty="0">
                <a:solidFill>
                  <a:srgbClr val="1963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индекс 2023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D6469-E949-4657-B57C-658AB8441036}"/>
              </a:ext>
            </a:extLst>
          </p:cNvPr>
          <p:cNvSpPr txBox="1"/>
          <p:nvPr/>
        </p:nvSpPr>
        <p:spPr>
          <a:xfrm>
            <a:off x="734086" y="1685896"/>
            <a:ext cx="9495763" cy="449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698" lvl="0" indent="-285734">
              <a:lnSpc>
                <a:spcPct val="114000"/>
              </a:lnSpc>
              <a:spcBef>
                <a:spcPts val="18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 участников индекса изменился - стало больше крупных компаний</a:t>
            </a:r>
          </a:p>
          <a:p>
            <a:pPr marL="466698" lvl="0" indent="-285734">
              <a:lnSpc>
                <a:spcPct val="114000"/>
              </a:lnSpc>
              <a:spcBef>
                <a:spcPts val="18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Миграции с одного уровня на другой произошли только в сторону улучшения — более тщательный подход компаний к предоставлению информации</a:t>
            </a:r>
          </a:p>
          <a:p>
            <a:pPr marL="466698" lvl="0" indent="-285734">
              <a:lnSpc>
                <a:spcPct val="114000"/>
              </a:lnSpc>
              <a:spcBef>
                <a:spcPts val="18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Степень раскрытия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1, 2 и 3 близка к прошлогодним показателям, так как для качественных изменений в этом направлении требуется гораздо больше времени</a:t>
            </a:r>
          </a:p>
          <a:p>
            <a:pPr marL="466698" lvl="0" indent="-285734">
              <a:lnSpc>
                <a:spcPct val="114000"/>
              </a:lnSpc>
              <a:spcBef>
                <a:spcPts val="18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финансового сектора основной проблемой остаётся зелёный кредитный портфель</a:t>
            </a:r>
          </a:p>
          <a:p>
            <a:pPr marL="466698" indent="-285734">
              <a:lnSpc>
                <a:spcPct val="114000"/>
              </a:lnSpc>
              <a:spcBef>
                <a:spcPts val="1800"/>
              </a:spcBef>
              <a:buClr>
                <a:srgbClr val="196332"/>
              </a:buClr>
              <a:buSzPct val="90000"/>
              <a:buFont typeface="Wingdings" panose="05000000000000000000" pitchFamily="2" charset="2"/>
              <a:buChar char="§"/>
              <a:tabLst>
                <a:tab pos="447649" algn="l"/>
              </a:tabLs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3A3D39C1-D5A4-41CD-A923-4A674F493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99" t="3441" r="36709"/>
          <a:stretch/>
        </p:blipFill>
        <p:spPr>
          <a:xfrm>
            <a:off x="10346464" y="926600"/>
            <a:ext cx="2027738" cy="57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DA7C0E8-EF41-473D-BDA4-5610DBAEC754}"/>
              </a:ext>
            </a:extLst>
          </p:cNvPr>
          <p:cNvGrpSpPr/>
          <p:nvPr/>
        </p:nvGrpSpPr>
        <p:grpSpPr>
          <a:xfrm>
            <a:off x="2351876" y="1042013"/>
            <a:ext cx="10787148" cy="1199643"/>
            <a:chOff x="720000" y="416090"/>
            <a:chExt cx="9785905" cy="10882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10822" y="574691"/>
              <a:ext cx="4288279" cy="753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Аккредитованное </a:t>
              </a:r>
              <a:br>
                <a: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</a:br>
              <a:r>
                <a: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рейтинговое агентство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60FF695-7340-4801-8209-F1612904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4077" y="657362"/>
              <a:ext cx="1173530" cy="669604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B323061-DC45-4007-BE3B-F8261B3A6AF1}"/>
                </a:ext>
              </a:extLst>
            </p:cNvPr>
            <p:cNvGrpSpPr/>
            <p:nvPr/>
          </p:nvGrpSpPr>
          <p:grpSpPr>
            <a:xfrm>
              <a:off x="4535447" y="628888"/>
              <a:ext cx="4288279" cy="698023"/>
              <a:chOff x="4203681" y="1138203"/>
              <a:chExt cx="4288279" cy="698023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569EC464-1598-4A94-ACE0-EEF584D479CD}"/>
                  </a:ext>
                </a:extLst>
              </p:cNvPr>
              <p:cNvSpPr/>
              <p:nvPr/>
            </p:nvSpPr>
            <p:spPr>
              <a:xfrm>
                <a:off x="5237734" y="1301766"/>
                <a:ext cx="3254226" cy="422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25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кредитных рейтингов</a:t>
                </a: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96447CE-664E-4F9B-9FB2-1ACDA22CE7F5}"/>
                  </a:ext>
                </a:extLst>
              </p:cNvPr>
              <p:cNvSpPr/>
              <p:nvPr/>
            </p:nvSpPr>
            <p:spPr>
              <a:xfrm>
                <a:off x="4203681" y="1138203"/>
                <a:ext cx="1127308" cy="698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134925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&gt;90</a:t>
                </a:r>
                <a:r>
                  <a:rPr lang="en-US" sz="2800" b="1" dirty="0">
                    <a:solidFill>
                      <a:srgbClr val="04264D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EB09C15E-75E1-4C11-A8F5-EF91AD357388}"/>
                </a:ext>
              </a:extLst>
            </p:cNvPr>
            <p:cNvSpPr/>
            <p:nvPr/>
          </p:nvSpPr>
          <p:spPr>
            <a:xfrm>
              <a:off x="720000" y="416090"/>
              <a:ext cx="9785905" cy="1088294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3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5FDB99E-A2FA-4D2C-B582-A52A01AF1757}"/>
              </a:ext>
            </a:extLst>
          </p:cNvPr>
          <p:cNvGrpSpPr/>
          <p:nvPr/>
        </p:nvGrpSpPr>
        <p:grpSpPr>
          <a:xfrm>
            <a:off x="626662" y="2574740"/>
            <a:ext cx="11353019" cy="1199643"/>
            <a:chOff x="2064451" y="2166504"/>
            <a:chExt cx="10299253" cy="108829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52F7C2A-B3D3-4456-9AE5-CDE0C8B7B80A}"/>
                </a:ext>
              </a:extLst>
            </p:cNvPr>
            <p:cNvSpPr/>
            <p:nvPr/>
          </p:nvSpPr>
          <p:spPr>
            <a:xfrm>
              <a:off x="2205397" y="2538475"/>
              <a:ext cx="4288279" cy="418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Не только</a:t>
              </a:r>
              <a:r>
                <a: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рейтинги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9750117-B086-4347-9EEE-E7BC6EEC5F97}"/>
                </a:ext>
              </a:extLst>
            </p:cNvPr>
            <p:cNvSpPr/>
            <p:nvPr/>
          </p:nvSpPr>
          <p:spPr>
            <a:xfrm>
              <a:off x="7236557" y="2443162"/>
              <a:ext cx="2404347" cy="586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Исследовательские</a:t>
              </a:r>
              <a:b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</a:br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услуги</a:t>
              </a:r>
            </a:p>
          </p:txBody>
        </p:sp>
        <p:grpSp>
          <p:nvGrpSpPr>
            <p:cNvPr id="48" name="Group 34">
              <a:extLst>
                <a:ext uri="{FF2B5EF4-FFF2-40B4-BE49-F238E27FC236}">
                  <a16:creationId xmlns:a16="http://schemas.microsoft.com/office/drawing/2014/main" id="{B17E6B2E-41F8-4D55-93F0-CAEDD1536C6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72475" y="2454258"/>
              <a:ext cx="558000" cy="516971"/>
              <a:chOff x="3705" y="2035"/>
              <a:chExt cx="272" cy="252"/>
            </a:xfrm>
          </p:grpSpPr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DEC15ABB-9DC7-49B2-8040-494A39DAC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2205"/>
                <a:ext cx="40" cy="82"/>
              </a:xfrm>
              <a:custGeom>
                <a:avLst/>
                <a:gdLst>
                  <a:gd name="T0" fmla="*/ 0 w 40"/>
                  <a:gd name="T1" fmla="*/ 0 h 82"/>
                  <a:gd name="T2" fmla="*/ 40 w 40"/>
                  <a:gd name="T3" fmla="*/ 0 h 82"/>
                  <a:gd name="T4" fmla="*/ 40 w 40"/>
                  <a:gd name="T5" fmla="*/ 82 h 82"/>
                  <a:gd name="T6" fmla="*/ 0 w 40"/>
                  <a:gd name="T7" fmla="*/ 82 h 82"/>
                  <a:gd name="T8" fmla="*/ 0 w 40"/>
                  <a:gd name="T9" fmla="*/ 0 h 82"/>
                  <a:gd name="T10" fmla="*/ 0 w 4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2">
                    <a:moveTo>
                      <a:pt x="0" y="0"/>
                    </a:moveTo>
                    <a:lnTo>
                      <a:pt x="40" y="0"/>
                    </a:lnTo>
                    <a:lnTo>
                      <a:pt x="4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93550808-FBAF-402D-BCEA-25C41AD49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2129"/>
                <a:ext cx="41" cy="158"/>
              </a:xfrm>
              <a:custGeom>
                <a:avLst/>
                <a:gdLst>
                  <a:gd name="T0" fmla="*/ 0 w 41"/>
                  <a:gd name="T1" fmla="*/ 0 h 158"/>
                  <a:gd name="T2" fmla="*/ 41 w 41"/>
                  <a:gd name="T3" fmla="*/ 0 h 158"/>
                  <a:gd name="T4" fmla="*/ 41 w 41"/>
                  <a:gd name="T5" fmla="*/ 158 h 158"/>
                  <a:gd name="T6" fmla="*/ 0 w 41"/>
                  <a:gd name="T7" fmla="*/ 158 h 158"/>
                  <a:gd name="T8" fmla="*/ 0 w 41"/>
                  <a:gd name="T9" fmla="*/ 0 h 158"/>
                  <a:gd name="T10" fmla="*/ 0 w 41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58">
                    <a:moveTo>
                      <a:pt x="0" y="0"/>
                    </a:moveTo>
                    <a:lnTo>
                      <a:pt x="41" y="0"/>
                    </a:lnTo>
                    <a:lnTo>
                      <a:pt x="41" y="158"/>
                    </a:lnTo>
                    <a:lnTo>
                      <a:pt x="0" y="1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812ACBCE-D3F0-4802-8CF6-8E4A6A8D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2195"/>
                <a:ext cx="40" cy="92"/>
              </a:xfrm>
              <a:custGeom>
                <a:avLst/>
                <a:gdLst>
                  <a:gd name="T0" fmla="*/ 0 w 40"/>
                  <a:gd name="T1" fmla="*/ 0 h 92"/>
                  <a:gd name="T2" fmla="*/ 40 w 40"/>
                  <a:gd name="T3" fmla="*/ 0 h 92"/>
                  <a:gd name="T4" fmla="*/ 40 w 40"/>
                  <a:gd name="T5" fmla="*/ 92 h 92"/>
                  <a:gd name="T6" fmla="*/ 0 w 40"/>
                  <a:gd name="T7" fmla="*/ 92 h 92"/>
                  <a:gd name="T8" fmla="*/ 0 w 40"/>
                  <a:gd name="T9" fmla="*/ 0 h 92"/>
                  <a:gd name="T10" fmla="*/ 0 w 40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2">
                    <a:moveTo>
                      <a:pt x="0" y="0"/>
                    </a:moveTo>
                    <a:lnTo>
                      <a:pt x="40" y="0"/>
                    </a:lnTo>
                    <a:lnTo>
                      <a:pt x="40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530384BD-0B54-43E2-B4FD-697F9B038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2162"/>
                <a:ext cx="40" cy="125"/>
              </a:xfrm>
              <a:custGeom>
                <a:avLst/>
                <a:gdLst>
                  <a:gd name="T0" fmla="*/ 0 w 40"/>
                  <a:gd name="T1" fmla="*/ 0 h 125"/>
                  <a:gd name="T2" fmla="*/ 40 w 40"/>
                  <a:gd name="T3" fmla="*/ 0 h 125"/>
                  <a:gd name="T4" fmla="*/ 40 w 40"/>
                  <a:gd name="T5" fmla="*/ 125 h 125"/>
                  <a:gd name="T6" fmla="*/ 0 w 40"/>
                  <a:gd name="T7" fmla="*/ 125 h 125"/>
                  <a:gd name="T8" fmla="*/ 0 w 40"/>
                  <a:gd name="T9" fmla="*/ 0 h 125"/>
                  <a:gd name="T10" fmla="*/ 0 w 40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5">
                    <a:moveTo>
                      <a:pt x="0" y="0"/>
                    </a:moveTo>
                    <a:lnTo>
                      <a:pt x="40" y="0"/>
                    </a:lnTo>
                    <a:lnTo>
                      <a:pt x="40" y="125"/>
                    </a:lnTo>
                    <a:lnTo>
                      <a:pt x="0" y="1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40">
                <a:extLst>
                  <a:ext uri="{FF2B5EF4-FFF2-40B4-BE49-F238E27FC236}">
                    <a16:creationId xmlns:a16="http://schemas.microsoft.com/office/drawing/2014/main" id="{3966B3E6-DE4C-4756-9F05-037A50488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110"/>
                <a:ext cx="48" cy="45"/>
              </a:xfrm>
              <a:prstGeom prst="ellipse">
                <a:avLst/>
              </a:prstGeom>
              <a:noFill/>
              <a:ln w="28575" cap="flat">
                <a:solidFill>
                  <a:srgbClr val="134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41">
                <a:extLst>
                  <a:ext uri="{FF2B5EF4-FFF2-40B4-BE49-F238E27FC236}">
                    <a16:creationId xmlns:a16="http://schemas.microsoft.com/office/drawing/2014/main" id="{20E3A937-6C45-458E-BA09-CA9E57553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" y="2035"/>
                <a:ext cx="45" cy="45"/>
              </a:xfrm>
              <a:prstGeom prst="ellipse">
                <a:avLst/>
              </a:prstGeom>
              <a:noFill/>
              <a:ln w="28575" cap="flat">
                <a:solidFill>
                  <a:srgbClr val="134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42">
                <a:extLst>
                  <a:ext uri="{FF2B5EF4-FFF2-40B4-BE49-F238E27FC236}">
                    <a16:creationId xmlns:a16="http://schemas.microsoft.com/office/drawing/2014/main" id="{D8915220-6F45-4198-9AA4-480DD2748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" y="2103"/>
                <a:ext cx="45" cy="45"/>
              </a:xfrm>
              <a:prstGeom prst="ellipse">
                <a:avLst/>
              </a:prstGeom>
              <a:noFill/>
              <a:ln w="28575" cap="flat">
                <a:solidFill>
                  <a:srgbClr val="134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Oval 43">
                <a:extLst>
                  <a:ext uri="{FF2B5EF4-FFF2-40B4-BE49-F238E27FC236}">
                    <a16:creationId xmlns:a16="http://schemas.microsoft.com/office/drawing/2014/main" id="{3634C815-6BD3-47D1-A963-BAC5317A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2068"/>
                <a:ext cx="45" cy="45"/>
              </a:xfrm>
              <a:prstGeom prst="ellipse">
                <a:avLst/>
              </a:prstGeom>
              <a:noFill/>
              <a:ln w="28575" cap="flat">
                <a:solidFill>
                  <a:srgbClr val="13492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Line 44">
                <a:extLst>
                  <a:ext uri="{FF2B5EF4-FFF2-40B4-BE49-F238E27FC236}">
                    <a16:creationId xmlns:a16="http://schemas.microsoft.com/office/drawing/2014/main" id="{AAF4EDF1-CC99-4B8C-8D17-101A3232E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0" y="2077"/>
                <a:ext cx="36" cy="36"/>
              </a:xfrm>
              <a:prstGeom prst="line">
                <a:avLst/>
              </a:pr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Line 45">
                <a:extLst>
                  <a:ext uri="{FF2B5EF4-FFF2-40B4-BE49-F238E27FC236}">
                    <a16:creationId xmlns:a16="http://schemas.microsoft.com/office/drawing/2014/main" id="{612BA7F1-B5C2-4B9D-84DE-349CFE641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2075"/>
                <a:ext cx="37" cy="33"/>
              </a:xfrm>
              <a:prstGeom prst="line">
                <a:avLst/>
              </a:pr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ine 46">
                <a:extLst>
                  <a:ext uri="{FF2B5EF4-FFF2-40B4-BE49-F238E27FC236}">
                    <a16:creationId xmlns:a16="http://schemas.microsoft.com/office/drawing/2014/main" id="{033B2388-8DD7-4AF5-A3F3-45C845B94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2" y="2103"/>
                <a:ext cx="26" cy="12"/>
              </a:xfrm>
              <a:prstGeom prst="line">
                <a:avLst/>
              </a:pr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76CFC42F-A211-4EF6-8FE1-0DB78365FD1F}"/>
                </a:ext>
              </a:extLst>
            </p:cNvPr>
            <p:cNvSpPr/>
            <p:nvPr/>
          </p:nvSpPr>
          <p:spPr>
            <a:xfrm>
              <a:off x="10306512" y="2385115"/>
              <a:ext cx="2057192" cy="58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Зелёные</a:t>
              </a:r>
              <a:r>
                <a:rPr lang="en-US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</a:t>
              </a:r>
              <a:endPara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проекты</a:t>
              </a:r>
            </a:p>
          </p:txBody>
        </p:sp>
        <p:pic>
          <p:nvPicPr>
            <p:cNvPr id="62" name="Рисунок 61" descr="Лист">
              <a:extLst>
                <a:ext uri="{FF2B5EF4-FFF2-40B4-BE49-F238E27FC236}">
                  <a16:creationId xmlns:a16="http://schemas.microsoft.com/office/drawing/2014/main" id="{920759E2-992F-4094-836A-69435638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87358" y="2398101"/>
              <a:ext cx="619155" cy="619155"/>
            </a:xfrm>
            <a:prstGeom prst="rect">
              <a:avLst/>
            </a:prstGeom>
          </p:spPr>
        </p:pic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0F9BE794-EC70-4452-B612-6842F1EA3F37}"/>
                </a:ext>
              </a:extLst>
            </p:cNvPr>
            <p:cNvSpPr/>
            <p:nvPr/>
          </p:nvSpPr>
          <p:spPr>
            <a:xfrm>
              <a:off x="2064451" y="2166504"/>
              <a:ext cx="9811728" cy="1088294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A464A3B-2E0B-4053-AB5A-C142959CDE4C}"/>
              </a:ext>
            </a:extLst>
          </p:cNvPr>
          <p:cNvGrpSpPr/>
          <p:nvPr/>
        </p:nvGrpSpPr>
        <p:grpSpPr>
          <a:xfrm>
            <a:off x="2271862" y="4117630"/>
            <a:ext cx="10815613" cy="1199643"/>
            <a:chOff x="2060832" y="3582051"/>
            <a:chExt cx="9811728" cy="108829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2224241" y="3744640"/>
              <a:ext cx="3780379" cy="753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Команда с уникальной экспертизой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B355DF8D-3B21-4C47-9007-826D881E8B6B}"/>
                </a:ext>
              </a:extLst>
            </p:cNvPr>
            <p:cNvGrpSpPr/>
            <p:nvPr/>
          </p:nvGrpSpPr>
          <p:grpSpPr>
            <a:xfrm>
              <a:off x="2060832" y="3582051"/>
              <a:ext cx="9811728" cy="1088294"/>
              <a:chOff x="694177" y="3526614"/>
              <a:chExt cx="9811728" cy="1088294"/>
            </a:xfrm>
          </p:grpSpPr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AE9CCF8D-D66C-423E-A1E7-882D024CC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860" y="3743174"/>
                <a:ext cx="612651" cy="602352"/>
              </a:xfrm>
              <a:custGeom>
                <a:avLst/>
                <a:gdLst>
                  <a:gd name="T0" fmla="*/ 475 w 947"/>
                  <a:gd name="T1" fmla="*/ 890 h 957"/>
                  <a:gd name="T2" fmla="*/ 591 w 947"/>
                  <a:gd name="T3" fmla="*/ 711 h 957"/>
                  <a:gd name="T4" fmla="*/ 591 w 947"/>
                  <a:gd name="T5" fmla="*/ 571 h 957"/>
                  <a:gd name="T6" fmla="*/ 667 w 947"/>
                  <a:gd name="T7" fmla="*/ 529 h 957"/>
                  <a:gd name="T8" fmla="*/ 293 w 947"/>
                  <a:gd name="T9" fmla="*/ 305 h 957"/>
                  <a:gd name="T10" fmla="*/ 319 w 947"/>
                  <a:gd name="T11" fmla="*/ 618 h 957"/>
                  <a:gd name="T12" fmla="*/ 363 w 947"/>
                  <a:gd name="T13" fmla="*/ 383 h 957"/>
                  <a:gd name="T14" fmla="*/ 358 w 947"/>
                  <a:gd name="T15" fmla="*/ 889 h 957"/>
                  <a:gd name="T16" fmla="*/ 473 w 947"/>
                  <a:gd name="T17" fmla="*/ 0 h 957"/>
                  <a:gd name="T18" fmla="*/ 515 w 947"/>
                  <a:gd name="T19" fmla="*/ 176 h 957"/>
                  <a:gd name="T20" fmla="*/ 386 w 947"/>
                  <a:gd name="T21" fmla="*/ 95 h 957"/>
                  <a:gd name="T22" fmla="*/ 473 w 947"/>
                  <a:gd name="T23" fmla="*/ 0 h 957"/>
                  <a:gd name="T24" fmla="*/ 182 w 947"/>
                  <a:gd name="T25" fmla="*/ 895 h 957"/>
                  <a:gd name="T26" fmla="*/ 289 w 947"/>
                  <a:gd name="T27" fmla="*/ 738 h 957"/>
                  <a:gd name="T28" fmla="*/ 195 w 947"/>
                  <a:gd name="T29" fmla="*/ 328 h 957"/>
                  <a:gd name="T30" fmla="*/ 12 w 947"/>
                  <a:gd name="T31" fmla="*/ 531 h 957"/>
                  <a:gd name="T32" fmla="*/ 82 w 947"/>
                  <a:gd name="T33" fmla="*/ 581 h 957"/>
                  <a:gd name="T34" fmla="*/ 82 w 947"/>
                  <a:gd name="T35" fmla="*/ 738 h 957"/>
                  <a:gd name="T36" fmla="*/ 182 w 947"/>
                  <a:gd name="T37" fmla="*/ 895 h 957"/>
                  <a:gd name="T38" fmla="*/ 260 w 947"/>
                  <a:gd name="T39" fmla="*/ 182 h 957"/>
                  <a:gd name="T40" fmla="*/ 182 w 947"/>
                  <a:gd name="T41" fmla="*/ 267 h 957"/>
                  <a:gd name="T42" fmla="*/ 144 w 947"/>
                  <a:gd name="T43" fmla="*/ 109 h 957"/>
                  <a:gd name="T44" fmla="*/ 762 w 947"/>
                  <a:gd name="T45" fmla="*/ 663 h 957"/>
                  <a:gd name="T46" fmla="*/ 871 w 947"/>
                  <a:gd name="T47" fmla="*/ 894 h 957"/>
                  <a:gd name="T48" fmla="*/ 866 w 947"/>
                  <a:gd name="T49" fmla="*/ 443 h 957"/>
                  <a:gd name="T50" fmla="*/ 922 w 947"/>
                  <a:gd name="T51" fmla="*/ 612 h 957"/>
                  <a:gd name="T52" fmla="*/ 929 w 947"/>
                  <a:gd name="T53" fmla="*/ 376 h 957"/>
                  <a:gd name="T54" fmla="*/ 663 w 947"/>
                  <a:gd name="T55" fmla="*/ 716 h 957"/>
                  <a:gd name="T56" fmla="*/ 660 w 947"/>
                  <a:gd name="T57" fmla="*/ 894 h 957"/>
                  <a:gd name="T58" fmla="*/ 763 w 947"/>
                  <a:gd name="T59" fmla="*/ 98 h 957"/>
                  <a:gd name="T60" fmla="*/ 801 w 947"/>
                  <a:gd name="T61" fmla="*/ 255 h 957"/>
                  <a:gd name="T62" fmla="*/ 685 w 947"/>
                  <a:gd name="T63" fmla="*/ 183 h 957"/>
                  <a:gd name="T64" fmla="*/ 763 w 947"/>
                  <a:gd name="T65" fmla="*/ 98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7" h="957">
                    <a:moveTo>
                      <a:pt x="475" y="605"/>
                    </a:moveTo>
                    <a:cubicBezTo>
                      <a:pt x="475" y="890"/>
                      <a:pt x="475" y="890"/>
                      <a:pt x="475" y="890"/>
                    </a:cubicBezTo>
                    <a:cubicBezTo>
                      <a:pt x="475" y="957"/>
                      <a:pt x="594" y="956"/>
                      <a:pt x="593" y="889"/>
                    </a:cubicBezTo>
                    <a:cubicBezTo>
                      <a:pt x="591" y="711"/>
                      <a:pt x="591" y="711"/>
                      <a:pt x="591" y="711"/>
                    </a:cubicBezTo>
                    <a:cubicBezTo>
                      <a:pt x="588" y="383"/>
                      <a:pt x="588" y="383"/>
                      <a:pt x="588" y="383"/>
                    </a:cubicBezTo>
                    <a:moveTo>
                      <a:pt x="591" y="571"/>
                    </a:moveTo>
                    <a:cubicBezTo>
                      <a:pt x="608" y="619"/>
                      <a:pt x="632" y="625"/>
                      <a:pt x="650" y="614"/>
                    </a:cubicBezTo>
                    <a:cubicBezTo>
                      <a:pt x="678" y="596"/>
                      <a:pt x="668" y="559"/>
                      <a:pt x="667" y="529"/>
                    </a:cubicBezTo>
                    <a:cubicBezTo>
                      <a:pt x="658" y="305"/>
                      <a:pt x="658" y="305"/>
                      <a:pt x="658" y="305"/>
                    </a:cubicBezTo>
                    <a:cubicBezTo>
                      <a:pt x="655" y="231"/>
                      <a:pt x="305" y="237"/>
                      <a:pt x="293" y="305"/>
                    </a:cubicBezTo>
                    <a:cubicBezTo>
                      <a:pt x="284" y="347"/>
                      <a:pt x="283" y="443"/>
                      <a:pt x="282" y="516"/>
                    </a:cubicBezTo>
                    <a:cubicBezTo>
                      <a:pt x="281" y="551"/>
                      <a:pt x="269" y="624"/>
                      <a:pt x="319" y="618"/>
                    </a:cubicBezTo>
                    <a:cubicBezTo>
                      <a:pt x="333" y="617"/>
                      <a:pt x="348" y="604"/>
                      <a:pt x="360" y="571"/>
                    </a:cubicBezTo>
                    <a:moveTo>
                      <a:pt x="363" y="383"/>
                    </a:moveTo>
                    <a:cubicBezTo>
                      <a:pt x="360" y="711"/>
                      <a:pt x="360" y="711"/>
                      <a:pt x="360" y="711"/>
                    </a:cubicBezTo>
                    <a:cubicBezTo>
                      <a:pt x="358" y="889"/>
                      <a:pt x="358" y="889"/>
                      <a:pt x="358" y="889"/>
                    </a:cubicBezTo>
                    <a:cubicBezTo>
                      <a:pt x="357" y="956"/>
                      <a:pt x="475" y="957"/>
                      <a:pt x="475" y="890"/>
                    </a:cubicBezTo>
                    <a:moveTo>
                      <a:pt x="473" y="0"/>
                    </a:moveTo>
                    <a:cubicBezTo>
                      <a:pt x="520" y="0"/>
                      <a:pt x="559" y="42"/>
                      <a:pt x="559" y="94"/>
                    </a:cubicBezTo>
                    <a:cubicBezTo>
                      <a:pt x="559" y="129"/>
                      <a:pt x="541" y="160"/>
                      <a:pt x="515" y="176"/>
                    </a:cubicBezTo>
                    <a:cubicBezTo>
                      <a:pt x="502" y="184"/>
                      <a:pt x="488" y="189"/>
                      <a:pt x="472" y="189"/>
                    </a:cubicBezTo>
                    <a:cubicBezTo>
                      <a:pt x="424" y="189"/>
                      <a:pt x="386" y="147"/>
                      <a:pt x="386" y="95"/>
                    </a:cubicBezTo>
                    <a:cubicBezTo>
                      <a:pt x="386" y="60"/>
                      <a:pt x="403" y="29"/>
                      <a:pt x="429" y="13"/>
                    </a:cubicBezTo>
                    <a:cubicBezTo>
                      <a:pt x="442" y="5"/>
                      <a:pt x="457" y="0"/>
                      <a:pt x="473" y="0"/>
                    </a:cubicBezTo>
                    <a:close/>
                    <a:moveTo>
                      <a:pt x="182" y="663"/>
                    </a:moveTo>
                    <a:cubicBezTo>
                      <a:pt x="182" y="895"/>
                      <a:pt x="182" y="895"/>
                      <a:pt x="182" y="895"/>
                    </a:cubicBezTo>
                    <a:cubicBezTo>
                      <a:pt x="182" y="955"/>
                      <a:pt x="291" y="955"/>
                      <a:pt x="291" y="894"/>
                    </a:cubicBezTo>
                    <a:cubicBezTo>
                      <a:pt x="289" y="738"/>
                      <a:pt x="289" y="738"/>
                      <a:pt x="289" y="738"/>
                    </a:cubicBezTo>
                    <a:cubicBezTo>
                      <a:pt x="288" y="710"/>
                      <a:pt x="288" y="710"/>
                      <a:pt x="288" y="710"/>
                    </a:cubicBezTo>
                    <a:moveTo>
                      <a:pt x="195" y="328"/>
                    </a:moveTo>
                    <a:cubicBezTo>
                      <a:pt x="113" y="327"/>
                      <a:pt x="27" y="344"/>
                      <a:pt x="22" y="375"/>
                    </a:cubicBezTo>
                    <a:cubicBezTo>
                      <a:pt x="14" y="413"/>
                      <a:pt x="13" y="466"/>
                      <a:pt x="12" y="531"/>
                    </a:cubicBezTo>
                    <a:cubicBezTo>
                      <a:pt x="11" y="563"/>
                      <a:pt x="0" y="628"/>
                      <a:pt x="45" y="623"/>
                    </a:cubicBezTo>
                    <a:cubicBezTo>
                      <a:pt x="58" y="622"/>
                      <a:pt x="71" y="611"/>
                      <a:pt x="82" y="581"/>
                    </a:cubicBezTo>
                    <a:moveTo>
                      <a:pt x="85" y="443"/>
                    </a:moveTo>
                    <a:cubicBezTo>
                      <a:pt x="82" y="738"/>
                      <a:pt x="82" y="738"/>
                      <a:pt x="82" y="738"/>
                    </a:cubicBezTo>
                    <a:cubicBezTo>
                      <a:pt x="80" y="894"/>
                      <a:pt x="80" y="894"/>
                      <a:pt x="80" y="894"/>
                    </a:cubicBezTo>
                    <a:cubicBezTo>
                      <a:pt x="80" y="955"/>
                      <a:pt x="182" y="955"/>
                      <a:pt x="182" y="895"/>
                    </a:cubicBezTo>
                    <a:moveTo>
                      <a:pt x="183" y="98"/>
                    </a:moveTo>
                    <a:cubicBezTo>
                      <a:pt x="226" y="98"/>
                      <a:pt x="260" y="135"/>
                      <a:pt x="260" y="182"/>
                    </a:cubicBezTo>
                    <a:cubicBezTo>
                      <a:pt x="260" y="213"/>
                      <a:pt x="244" y="241"/>
                      <a:pt x="221" y="255"/>
                    </a:cubicBezTo>
                    <a:cubicBezTo>
                      <a:pt x="210" y="263"/>
                      <a:pt x="196" y="267"/>
                      <a:pt x="182" y="267"/>
                    </a:cubicBezTo>
                    <a:cubicBezTo>
                      <a:pt x="139" y="267"/>
                      <a:pt x="105" y="229"/>
                      <a:pt x="105" y="183"/>
                    </a:cubicBezTo>
                    <a:cubicBezTo>
                      <a:pt x="105" y="151"/>
                      <a:pt x="121" y="124"/>
                      <a:pt x="144" y="109"/>
                    </a:cubicBezTo>
                    <a:cubicBezTo>
                      <a:pt x="155" y="102"/>
                      <a:pt x="169" y="98"/>
                      <a:pt x="183" y="98"/>
                    </a:cubicBezTo>
                    <a:close/>
                    <a:moveTo>
                      <a:pt x="762" y="663"/>
                    </a:moveTo>
                    <a:cubicBezTo>
                      <a:pt x="762" y="895"/>
                      <a:pt x="762" y="895"/>
                      <a:pt x="762" y="895"/>
                    </a:cubicBezTo>
                    <a:cubicBezTo>
                      <a:pt x="762" y="955"/>
                      <a:pt x="871" y="955"/>
                      <a:pt x="871" y="894"/>
                    </a:cubicBezTo>
                    <a:cubicBezTo>
                      <a:pt x="869" y="738"/>
                      <a:pt x="869" y="738"/>
                      <a:pt x="869" y="738"/>
                    </a:cubicBezTo>
                    <a:cubicBezTo>
                      <a:pt x="866" y="443"/>
                      <a:pt x="866" y="443"/>
                      <a:pt x="866" y="443"/>
                    </a:cubicBezTo>
                    <a:moveTo>
                      <a:pt x="869" y="574"/>
                    </a:moveTo>
                    <a:cubicBezTo>
                      <a:pt x="884" y="617"/>
                      <a:pt x="906" y="622"/>
                      <a:pt x="922" y="612"/>
                    </a:cubicBezTo>
                    <a:cubicBezTo>
                      <a:pt x="947" y="596"/>
                      <a:pt x="939" y="563"/>
                      <a:pt x="937" y="536"/>
                    </a:cubicBezTo>
                    <a:cubicBezTo>
                      <a:pt x="929" y="376"/>
                      <a:pt x="929" y="376"/>
                      <a:pt x="929" y="376"/>
                    </a:cubicBezTo>
                    <a:cubicBezTo>
                      <a:pt x="927" y="339"/>
                      <a:pt x="830" y="324"/>
                      <a:pt x="741" y="329"/>
                    </a:cubicBezTo>
                    <a:moveTo>
                      <a:pt x="663" y="716"/>
                    </a:moveTo>
                    <a:cubicBezTo>
                      <a:pt x="662" y="738"/>
                      <a:pt x="662" y="738"/>
                      <a:pt x="662" y="738"/>
                    </a:cubicBezTo>
                    <a:cubicBezTo>
                      <a:pt x="660" y="894"/>
                      <a:pt x="660" y="894"/>
                      <a:pt x="660" y="894"/>
                    </a:cubicBezTo>
                    <a:cubicBezTo>
                      <a:pt x="660" y="955"/>
                      <a:pt x="762" y="955"/>
                      <a:pt x="762" y="895"/>
                    </a:cubicBezTo>
                    <a:moveTo>
                      <a:pt x="763" y="98"/>
                    </a:moveTo>
                    <a:cubicBezTo>
                      <a:pt x="806" y="98"/>
                      <a:pt x="840" y="135"/>
                      <a:pt x="840" y="182"/>
                    </a:cubicBezTo>
                    <a:cubicBezTo>
                      <a:pt x="840" y="213"/>
                      <a:pt x="824" y="241"/>
                      <a:pt x="801" y="255"/>
                    </a:cubicBezTo>
                    <a:cubicBezTo>
                      <a:pt x="790" y="263"/>
                      <a:pt x="776" y="267"/>
                      <a:pt x="762" y="267"/>
                    </a:cubicBezTo>
                    <a:cubicBezTo>
                      <a:pt x="719" y="267"/>
                      <a:pt x="685" y="229"/>
                      <a:pt x="685" y="183"/>
                    </a:cubicBezTo>
                    <a:cubicBezTo>
                      <a:pt x="685" y="151"/>
                      <a:pt x="701" y="124"/>
                      <a:pt x="724" y="109"/>
                    </a:cubicBezTo>
                    <a:cubicBezTo>
                      <a:pt x="735" y="102"/>
                      <a:pt x="749" y="98"/>
                      <a:pt x="763" y="98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1349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796" tIns="50398" rIns="100796" bIns="5039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9872B836-49BD-4572-95DB-27731AAC8D41}"/>
                  </a:ext>
                </a:extLst>
              </p:cNvPr>
              <p:cNvSpPr/>
              <p:nvPr/>
            </p:nvSpPr>
            <p:spPr>
              <a:xfrm>
                <a:off x="694177" y="3526614"/>
                <a:ext cx="9811728" cy="108829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6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A51B352-A012-4B9C-BDB1-C5074F947B2A}"/>
              </a:ext>
            </a:extLst>
          </p:cNvPr>
          <p:cNvGrpSpPr/>
          <p:nvPr/>
        </p:nvGrpSpPr>
        <p:grpSpPr>
          <a:xfrm>
            <a:off x="552772" y="5650356"/>
            <a:ext cx="10815613" cy="1199642"/>
            <a:chOff x="2064451" y="4824443"/>
            <a:chExt cx="9811728" cy="1088294"/>
          </a:xfrm>
        </p:grpSpPr>
        <p:pic>
          <p:nvPicPr>
            <p:cNvPr id="3" name="Рисунок 2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96C70E0-3663-4D19-B739-8F9206A5B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0179" y="4966328"/>
              <a:ext cx="1377209" cy="456468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ABC9DC1-8C20-4F3F-9432-08894ACCF9F9}"/>
                </a:ext>
              </a:extLst>
            </p:cNvPr>
            <p:cNvSpPr/>
            <p:nvPr/>
          </p:nvSpPr>
          <p:spPr>
            <a:xfrm>
              <a:off x="5136985" y="5075311"/>
              <a:ext cx="2488809" cy="586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202"/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Спецпроекты </a:t>
              </a:r>
            </a:p>
            <a:p>
              <a:pPr defTabSz="866202"/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Эксклюзивы</a:t>
              </a:r>
            </a:p>
          </p:txBody>
        </p:sp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BC732CEC-7212-4A47-9226-048D6B2EE7C0}"/>
                </a:ext>
              </a:extLst>
            </p:cNvPr>
            <p:cNvSpPr/>
            <p:nvPr/>
          </p:nvSpPr>
          <p:spPr>
            <a:xfrm>
              <a:off x="2064451" y="4824443"/>
              <a:ext cx="9811728" cy="1088294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63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CAA8886-BD21-41E3-9206-0A3F9E6EA8C3}"/>
                </a:ext>
              </a:extLst>
            </p:cNvPr>
            <p:cNvSpPr/>
            <p:nvPr/>
          </p:nvSpPr>
          <p:spPr>
            <a:xfrm>
              <a:off x="8075666" y="5075311"/>
              <a:ext cx="2763300" cy="586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Интеграция </a:t>
              </a:r>
            </a:p>
            <a:p>
              <a:r>
                <a:rPr lang="ru-RU" sz="1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Совместные конференции</a:t>
              </a:r>
              <a:endPara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7C0CE47-C523-47A1-9E42-B081E1509D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6" y="1461325"/>
            <a:ext cx="1645392" cy="399958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6B29FBD-02C2-4119-AA2E-4D8CA9B4BC67}"/>
              </a:ext>
            </a:extLst>
          </p:cNvPr>
          <p:cNvSpPr/>
          <p:nvPr/>
        </p:nvSpPr>
        <p:spPr>
          <a:xfrm>
            <a:off x="7258355" y="4348445"/>
            <a:ext cx="2743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202"/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Профессионализм</a:t>
            </a:r>
          </a:p>
          <a:p>
            <a:pPr defTabSz="866202"/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Прозрачность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E9B5CE6-EA50-4DE9-9A51-FCC932675529}"/>
              </a:ext>
            </a:extLst>
          </p:cNvPr>
          <p:cNvSpPr/>
          <p:nvPr/>
        </p:nvSpPr>
        <p:spPr>
          <a:xfrm>
            <a:off x="9903790" y="4347828"/>
            <a:ext cx="307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202"/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Конфиденциальность</a:t>
            </a:r>
          </a:p>
          <a:p>
            <a:pPr defTabSz="866202"/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Престиж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718EC-1D6D-4410-B678-FD8BD2475C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366" y="6313624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409386F2-F338-41FC-86A1-3E879B135241}"/>
              </a:ext>
            </a:extLst>
          </p:cNvPr>
          <p:cNvSpPr/>
          <p:nvPr/>
        </p:nvSpPr>
        <p:spPr>
          <a:xfrm flipH="1" flipV="1">
            <a:off x="0" y="-1"/>
            <a:ext cx="13439774" cy="8529850"/>
          </a:xfrm>
          <a:custGeom>
            <a:avLst/>
            <a:gdLst>
              <a:gd name="connsiteX0" fmla="*/ 2224167 w 8312770"/>
              <a:gd name="connsiteY0" fmla="*/ 0 h 5273040"/>
              <a:gd name="connsiteX1" fmla="*/ 0 w 8312770"/>
              <a:gd name="connsiteY1" fmla="*/ 0 h 5273040"/>
              <a:gd name="connsiteX2" fmla="*/ 0 w 8312770"/>
              <a:gd name="connsiteY2" fmla="*/ 1122639 h 5273040"/>
              <a:gd name="connsiteX3" fmla="*/ 4792330 w 8312770"/>
              <a:gd name="connsiteY3" fmla="*/ 5273040 h 5273040"/>
              <a:gd name="connsiteX4" fmla="*/ 8312770 w 8312770"/>
              <a:gd name="connsiteY4" fmla="*/ 5273040 h 5273040"/>
              <a:gd name="connsiteX5" fmla="*/ 2224167 w 8312770"/>
              <a:gd name="connsiteY5" fmla="*/ 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2770" h="5273040">
                <a:moveTo>
                  <a:pt x="2224167" y="0"/>
                </a:moveTo>
                <a:lnTo>
                  <a:pt x="0" y="0"/>
                </a:lnTo>
                <a:lnTo>
                  <a:pt x="0" y="1122639"/>
                </a:lnTo>
                <a:lnTo>
                  <a:pt x="4792330" y="5273040"/>
                </a:lnTo>
                <a:lnTo>
                  <a:pt x="8312770" y="5273040"/>
                </a:lnTo>
                <a:lnTo>
                  <a:pt x="2224167" y="0"/>
                </a:lnTo>
                <a:close/>
              </a:path>
            </a:pathLst>
          </a:custGeom>
          <a:solidFill>
            <a:schemeClr val="accent4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ea"/>
              <a:sym typeface="+mn-lt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38BBC2-BAC7-4E3B-A614-7E2EF8B02039}"/>
              </a:ext>
            </a:extLst>
          </p:cNvPr>
          <p:cNvGrpSpPr/>
          <p:nvPr/>
        </p:nvGrpSpPr>
        <p:grpSpPr>
          <a:xfrm>
            <a:off x="5677459" y="1561636"/>
            <a:ext cx="4587382" cy="4515913"/>
            <a:chOff x="3979578" y="1740537"/>
            <a:chExt cx="3343384" cy="3626707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25EB250B-60E8-45E4-83D1-7803A423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578" y="1740537"/>
              <a:ext cx="2419272" cy="3626707"/>
            </a:xfrm>
            <a:prstGeom prst="rect">
              <a:avLst/>
            </a:prstGeom>
            <a:effectLst>
              <a:outerShdw blurRad="241300" dist="63500" dir="2700000" algn="tl" rotWithShape="0">
                <a:srgbClr val="313C2E">
                  <a:alpha val="40000"/>
                </a:srgbClr>
              </a:outerShdw>
            </a:effectLst>
          </p:spPr>
        </p:pic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763D8261-E914-4AB2-9188-CF1CD2DD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9259" y="1896688"/>
              <a:ext cx="2313703" cy="3470555"/>
            </a:xfrm>
            <a:prstGeom prst="rect">
              <a:avLst/>
            </a:prstGeom>
            <a:effectLst>
              <a:outerShdw blurRad="241300" dist="63500" dir="2700000" algn="tl" rotWithShape="0">
                <a:srgbClr val="313C2E">
                  <a:alpha val="40000"/>
                </a:srgbClr>
              </a:outerShdw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96C68-45F7-4068-B8D4-06B31DFDD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5407" y="527893"/>
            <a:ext cx="1243889" cy="302362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5643F249-1912-4965-92CF-9E782D7E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985" y="5220138"/>
            <a:ext cx="4877064" cy="144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20000" tIns="62400" rIns="120000" bIns="624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SzPct val="100000"/>
              <a:defRPr/>
            </a:pP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КИРИЛЛ СУРЦЕВ</a:t>
            </a:r>
            <a:endParaRPr lang="ru-RU" altLang="ru-RU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SzPct val="100000"/>
              <a:defRPr/>
            </a:pPr>
            <a:r>
              <a:rPr lang="ru-RU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Руководитель дирекции</a:t>
            </a:r>
            <a:r>
              <a:rPr lang="en-US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развития бизнеса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ru-RU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+7 (495) 13</a:t>
            </a:r>
            <a:r>
              <a:rPr lang="en-US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</a:t>
            </a:r>
            <a:r>
              <a:rPr lang="ru-RU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-40-</a:t>
            </a:r>
            <a:r>
              <a:rPr lang="en-US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96</a:t>
            </a:r>
            <a:r>
              <a:rPr lang="ru-RU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en-US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kirill.surtsev@ratings.ru</a:t>
            </a:r>
            <a:r>
              <a:rPr lang="en-US" alt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96B859-B9ED-485D-908D-B793735F491A}"/>
              </a:ext>
            </a:extLst>
          </p:cNvPr>
          <p:cNvSpPr/>
          <p:nvPr/>
        </p:nvSpPr>
        <p:spPr>
          <a:xfrm>
            <a:off x="966514" y="4621841"/>
            <a:ext cx="5483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Коммерческие вопросы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577CC8F-E698-4A7B-92FD-4F80BC1F0942}"/>
              </a:ext>
            </a:extLst>
          </p:cNvPr>
          <p:cNvSpPr/>
          <p:nvPr/>
        </p:nvSpPr>
        <p:spPr>
          <a:xfrm>
            <a:off x="8061124" y="1003974"/>
            <a:ext cx="41329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4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Москва, </a:t>
            </a:r>
            <a:br>
              <a:rPr lang="en-US"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ул.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Марксистская, д. 34, к. 8</a:t>
            </a:r>
            <a:br>
              <a:rPr lang="en-US"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+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 (495) 136-40-47</a:t>
            </a:r>
            <a:endParaRPr lang="en-US" sz="180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4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ratings.ru</a:t>
            </a: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8D8D01D2-C239-4FDD-9B88-65F0141A42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256" y="1628917"/>
            <a:ext cx="3010608" cy="4515913"/>
          </a:xfrm>
          <a:prstGeom prst="rect">
            <a:avLst/>
          </a:prstGeom>
          <a:effectLst>
            <a:outerShdw blurRad="241300" dist="63500" dir="2700000" algn="tl" rotWithShape="0">
              <a:srgbClr val="313C2E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507476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Другая 2">
      <a:majorFont>
        <a:latin typeface="Circe Bold"/>
        <a:ea typeface=""/>
        <a:cs typeface=""/>
      </a:majorFont>
      <a:minorFont>
        <a:latin typeface="Circe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еленые облигации_ред" id="{743BA58B-B0FA-458F-BCCA-E559E451AD46}" vid="{91FF6B59-4477-4702-917C-7B0058943BBE}"/>
    </a:ext>
  </a:extLst>
</a:theme>
</file>

<file path=ppt/theme/theme2.xml><?xml version="1.0" encoding="utf-8"?>
<a:theme xmlns:a="http://schemas.openxmlformats.org/drawingml/2006/main" name="Оглавление">
  <a:themeElements>
    <a:clrScheme name="NCR_Circe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084997"/>
      </a:hlink>
      <a:folHlink>
        <a:srgbClr val="084997"/>
      </a:folHlink>
    </a:clrScheme>
    <a:fontScheme name="NCR_Circe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еленые облигации_ред" id="{743BA58B-B0FA-458F-BCCA-E559E451AD46}" vid="{D7FA9B27-AB32-4320-930F-0FA33149ED96}"/>
    </a:ext>
  </a:extLst>
</a:theme>
</file>

<file path=ppt/theme/theme3.xml><?xml version="1.0" encoding="utf-8"?>
<a:theme xmlns:a="http://schemas.openxmlformats.org/drawingml/2006/main" name="Текст, рисунки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NCR1">
      <a:majorFont>
        <a:latin typeface="Roboto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еленые облигации_ред" id="{743BA58B-B0FA-458F-BCCA-E559E451AD46}" vid="{60FDDC00-22CA-425A-AAC6-A6652910993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BF5291C3DDEC45862DCBABC35BC878" ma:contentTypeVersion="8" ma:contentTypeDescription="Создание документа." ma:contentTypeScope="" ma:versionID="f303b331711aea2abb1340b9d7bc577f">
  <xsd:schema xmlns:xsd="http://www.w3.org/2001/XMLSchema" xmlns:xs="http://www.w3.org/2001/XMLSchema" xmlns:p="http://schemas.microsoft.com/office/2006/metadata/properties" xmlns:ns3="8112f712-63d3-49eb-af87-8e0271aac20e" targetNamespace="http://schemas.microsoft.com/office/2006/metadata/properties" ma:root="true" ma:fieldsID="bece9996987a6f6d1015e7cfa3652436" ns3:_="">
    <xsd:import namespace="8112f712-63d3-49eb-af87-8e0271aac2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2f712-63d3-49eb-af87-8e0271aac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58FD4C-165A-45AD-8649-686B92463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2f712-63d3-49eb-af87-8e0271aac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1FC123-06B6-4C69-9970-34377E52D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AEB64-E8B7-49F6-AA7E-C06DD146D094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112f712-63d3-49eb-af87-8e0271aac20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9371</TotalTime>
  <Words>265</Words>
  <Application>Microsoft Office PowerPoint</Application>
  <PresentationFormat>Произвольный</PresentationFormat>
  <Paragraphs>49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Calibri</vt:lpstr>
      <vt:lpstr>Circe</vt:lpstr>
      <vt:lpstr>Circe Bold</vt:lpstr>
      <vt:lpstr>Circe Light</vt:lpstr>
      <vt:lpstr>Courier New</vt:lpstr>
      <vt:lpstr>EuropeDemi</vt:lpstr>
      <vt:lpstr>Roboto Light</vt:lpstr>
      <vt:lpstr>Verdana</vt:lpstr>
      <vt:lpstr>Wingdings</vt:lpstr>
      <vt:lpstr>Обложки</vt:lpstr>
      <vt:lpstr>Оглавление</vt:lpstr>
      <vt:lpstr>Текст, рисунки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Semenukha</dc:creator>
  <cp:lastModifiedBy>Andrey Piskunov</cp:lastModifiedBy>
  <cp:revision>181</cp:revision>
  <dcterms:created xsi:type="dcterms:W3CDTF">2019-12-16T14:38:08Z</dcterms:created>
  <dcterms:modified xsi:type="dcterms:W3CDTF">2023-12-05T09:21:49Z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0x010100BFBF5291C3DDEC45862DCBABC35BC878</vt:lpwstr>
  </property>
</Properties>
</file>